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741" r:id="rId5"/>
    <p:sldMasterId id="2147483773" r:id="rId6"/>
    <p:sldMasterId id="2147483783" r:id="rId7"/>
    <p:sldMasterId id="2147483794" r:id="rId8"/>
    <p:sldMasterId id="2147483890" r:id="rId9"/>
    <p:sldMasterId id="2147483956" r:id="rId10"/>
    <p:sldMasterId id="2147483974" r:id="rId11"/>
    <p:sldMasterId id="2147483983" r:id="rId12"/>
    <p:sldMasterId id="2147483986" r:id="rId13"/>
    <p:sldMasterId id="2147483996" r:id="rId14"/>
  </p:sldMasterIdLst>
  <p:notesMasterIdLst>
    <p:notesMasterId r:id="rId29"/>
  </p:notesMasterIdLst>
  <p:sldIdLst>
    <p:sldId id="1071" r:id="rId15"/>
    <p:sldId id="1277" r:id="rId16"/>
    <p:sldId id="4153" r:id="rId17"/>
    <p:sldId id="4134" r:id="rId18"/>
    <p:sldId id="304" r:id="rId19"/>
    <p:sldId id="346" r:id="rId20"/>
    <p:sldId id="305" r:id="rId21"/>
    <p:sldId id="2147481709" r:id="rId22"/>
    <p:sldId id="356" r:id="rId23"/>
    <p:sldId id="2147481708" r:id="rId24"/>
    <p:sldId id="1065" r:id="rId25"/>
    <p:sldId id="1063" r:id="rId26"/>
    <p:sldId id="2147481707" r:id="rId27"/>
    <p:sldId id="275"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12"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FAC69-406C-E61B-FB6B-AD2C98093F67}" name="PINTO DE ABREU Hugo Miguel (EAC)" initials="HP" userId="S::Hugo-Miguel.PINTO-DE-ABREU@ec.europa.eu::9e630c01-823f-4c04-bcfc-2518ce0756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91C4FD"/>
    <a:srgbClr val="2346D3"/>
    <a:srgbClr val="2751DF"/>
    <a:srgbClr val="F0A81C"/>
    <a:srgbClr val="26A9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117"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7.xml"/><Relationship Id="rId112" Type="http://customschemas.google.com/relationships/presentationmetadata" Target="metadata"/><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11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11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14"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113" Type="http://schemas.openxmlformats.org/officeDocument/2006/relationships/presProps" Target="pres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2606D-1065-4876-87ED-F7A97FFCFE4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IE"/>
        </a:p>
      </dgm:t>
    </dgm:pt>
    <dgm:pt modelId="{9DFAC524-9FA2-4BDD-92A8-356356742661}">
      <dgm:prSet phldrT="[Text]"/>
      <dgm:spPr/>
      <dgm:t>
        <a:bodyPr/>
        <a:lstStyle/>
        <a:p>
          <a:r>
            <a:rPr lang="en-IE" dirty="0"/>
            <a:t>Annex 1: </a:t>
          </a:r>
        </a:p>
      </dgm:t>
    </dgm:pt>
    <dgm:pt modelId="{FB35A3AA-AB2A-4C5F-A515-E3D6376B0FCE}" type="parTrans" cxnId="{5F03DAF3-3634-4A00-BDDC-6A4E0C6CDC11}">
      <dgm:prSet/>
      <dgm:spPr/>
      <dgm:t>
        <a:bodyPr/>
        <a:lstStyle/>
        <a:p>
          <a:endParaRPr lang="en-IE"/>
        </a:p>
      </dgm:t>
    </dgm:pt>
    <dgm:pt modelId="{CD200AF0-AC01-45B0-8147-0D3616C2DAD0}" type="sibTrans" cxnId="{5F03DAF3-3634-4A00-BDDC-6A4E0C6CDC11}">
      <dgm:prSet/>
      <dgm:spPr/>
      <dgm:t>
        <a:bodyPr/>
        <a:lstStyle/>
        <a:p>
          <a:endParaRPr lang="en-IE"/>
        </a:p>
      </dgm:t>
    </dgm:pt>
    <dgm:pt modelId="{9294F4CF-9598-4CE9-BBCE-B428D3D6FB02}">
      <dgm:prSet phldrT="[Text]"/>
      <dgm:spPr/>
      <dgm:t>
        <a:bodyPr/>
        <a:lstStyle/>
        <a:p>
          <a:r>
            <a:rPr lang="en-IE" dirty="0"/>
            <a:t>Building blocks for a cross-institutional quality assurance framework for alliances of higher education institutions</a:t>
          </a:r>
        </a:p>
      </dgm:t>
    </dgm:pt>
    <dgm:pt modelId="{B97CF087-0AAC-43CA-91BB-CA334202AF6A}" type="parTrans" cxnId="{D782168A-3025-4811-B559-BFC47F314CE6}">
      <dgm:prSet/>
      <dgm:spPr/>
      <dgm:t>
        <a:bodyPr/>
        <a:lstStyle/>
        <a:p>
          <a:endParaRPr lang="en-IE"/>
        </a:p>
      </dgm:t>
    </dgm:pt>
    <dgm:pt modelId="{CB189EBF-26BC-4D42-86B7-40896FDBE3FC}" type="sibTrans" cxnId="{D782168A-3025-4811-B559-BFC47F314CE6}">
      <dgm:prSet/>
      <dgm:spPr/>
      <dgm:t>
        <a:bodyPr/>
        <a:lstStyle/>
        <a:p>
          <a:endParaRPr lang="en-IE"/>
        </a:p>
      </dgm:t>
    </dgm:pt>
    <dgm:pt modelId="{889491A7-1C2A-42F2-A574-5CC340785EB1}">
      <dgm:prSet phldrT="[Text]"/>
      <dgm:spPr/>
      <dgm:t>
        <a:bodyPr/>
        <a:lstStyle/>
        <a:p>
          <a:r>
            <a:rPr lang="en-IE" dirty="0"/>
            <a:t>Annex 2:</a:t>
          </a:r>
        </a:p>
      </dgm:t>
    </dgm:pt>
    <dgm:pt modelId="{1A2AECEC-F206-4CB5-8CA3-0EB163D5D927}" type="parTrans" cxnId="{B1D15F77-5AAA-484C-A0ED-3848A5151D36}">
      <dgm:prSet/>
      <dgm:spPr/>
      <dgm:t>
        <a:bodyPr/>
        <a:lstStyle/>
        <a:p>
          <a:endParaRPr lang="en-IE"/>
        </a:p>
      </dgm:t>
    </dgm:pt>
    <dgm:pt modelId="{67DD0115-90B9-4297-8FA8-19A487560A4F}" type="sibTrans" cxnId="{B1D15F77-5AAA-484C-A0ED-3848A5151D36}">
      <dgm:prSet/>
      <dgm:spPr/>
      <dgm:t>
        <a:bodyPr/>
        <a:lstStyle/>
        <a:p>
          <a:endParaRPr lang="en-IE"/>
        </a:p>
      </dgm:t>
    </dgm:pt>
    <dgm:pt modelId="{08E8BD43-F0FA-4F7C-B8C2-1038065621D2}">
      <dgm:prSet phldrT="[Text]"/>
      <dgm:spPr/>
      <dgm:t>
        <a:bodyPr/>
        <a:lstStyle/>
        <a:p>
          <a:r>
            <a:rPr lang="en-IE" dirty="0"/>
            <a:t>European criteria for a European degree (label)</a:t>
          </a:r>
        </a:p>
      </dgm:t>
    </dgm:pt>
    <dgm:pt modelId="{5DE3EE19-ED4B-4435-9E57-E98275B0ADEB}" type="parTrans" cxnId="{7F22D601-BD32-42BC-AA15-569CAA787F17}">
      <dgm:prSet/>
      <dgm:spPr/>
      <dgm:t>
        <a:bodyPr/>
        <a:lstStyle/>
        <a:p>
          <a:endParaRPr lang="en-IE"/>
        </a:p>
      </dgm:t>
    </dgm:pt>
    <dgm:pt modelId="{4491FC17-AE20-4BE2-BC92-2BC4E26AE371}" type="sibTrans" cxnId="{7F22D601-BD32-42BC-AA15-569CAA787F17}">
      <dgm:prSet/>
      <dgm:spPr/>
      <dgm:t>
        <a:bodyPr/>
        <a:lstStyle/>
        <a:p>
          <a:endParaRPr lang="en-IE"/>
        </a:p>
      </dgm:t>
    </dgm:pt>
    <dgm:pt modelId="{392924B1-9C6D-4BFD-AFB4-D5A230CF7C0F}" type="pres">
      <dgm:prSet presAssocID="{76B2606D-1065-4876-87ED-F7A97FFCFE43}" presName="linear" presStyleCnt="0">
        <dgm:presLayoutVars>
          <dgm:animLvl val="lvl"/>
          <dgm:resizeHandles val="exact"/>
        </dgm:presLayoutVars>
      </dgm:prSet>
      <dgm:spPr/>
    </dgm:pt>
    <dgm:pt modelId="{084880FA-CE52-4304-BC8E-B797C096B1D9}" type="pres">
      <dgm:prSet presAssocID="{9DFAC524-9FA2-4BDD-92A8-356356742661}" presName="parentText" presStyleLbl="node1" presStyleIdx="0" presStyleCnt="2" custLinFactNeighborX="-106" custLinFactNeighborY="716">
        <dgm:presLayoutVars>
          <dgm:chMax val="0"/>
          <dgm:bulletEnabled val="1"/>
        </dgm:presLayoutVars>
      </dgm:prSet>
      <dgm:spPr/>
    </dgm:pt>
    <dgm:pt modelId="{537BD723-F6CD-4B1B-B872-7A19D44AE624}" type="pres">
      <dgm:prSet presAssocID="{9DFAC524-9FA2-4BDD-92A8-356356742661}" presName="childText" presStyleLbl="revTx" presStyleIdx="0" presStyleCnt="2">
        <dgm:presLayoutVars>
          <dgm:bulletEnabled val="1"/>
        </dgm:presLayoutVars>
      </dgm:prSet>
      <dgm:spPr/>
    </dgm:pt>
    <dgm:pt modelId="{BAA86F51-A9B5-443C-9E6B-2DAC7E69A4CF}" type="pres">
      <dgm:prSet presAssocID="{889491A7-1C2A-42F2-A574-5CC340785EB1}" presName="parentText" presStyleLbl="node1" presStyleIdx="1" presStyleCnt="2">
        <dgm:presLayoutVars>
          <dgm:chMax val="0"/>
          <dgm:bulletEnabled val="1"/>
        </dgm:presLayoutVars>
      </dgm:prSet>
      <dgm:spPr/>
    </dgm:pt>
    <dgm:pt modelId="{3B15212C-D92E-4B6A-AC30-182D1F85B2E1}" type="pres">
      <dgm:prSet presAssocID="{889491A7-1C2A-42F2-A574-5CC340785EB1}" presName="childText" presStyleLbl="revTx" presStyleIdx="1" presStyleCnt="2">
        <dgm:presLayoutVars>
          <dgm:bulletEnabled val="1"/>
        </dgm:presLayoutVars>
      </dgm:prSet>
      <dgm:spPr/>
    </dgm:pt>
  </dgm:ptLst>
  <dgm:cxnLst>
    <dgm:cxn modelId="{7F22D601-BD32-42BC-AA15-569CAA787F17}" srcId="{889491A7-1C2A-42F2-A574-5CC340785EB1}" destId="{08E8BD43-F0FA-4F7C-B8C2-1038065621D2}" srcOrd="0" destOrd="0" parTransId="{5DE3EE19-ED4B-4435-9E57-E98275B0ADEB}" sibTransId="{4491FC17-AE20-4BE2-BC92-2BC4E26AE371}"/>
    <dgm:cxn modelId="{D44F931A-8E59-4384-97E1-5D101E13770E}" type="presOf" srcId="{889491A7-1C2A-42F2-A574-5CC340785EB1}" destId="{BAA86F51-A9B5-443C-9E6B-2DAC7E69A4CF}" srcOrd="0" destOrd="0" presId="urn:microsoft.com/office/officeart/2005/8/layout/vList2"/>
    <dgm:cxn modelId="{85BB9049-FCCD-4B68-89EF-C4955E4559BF}" type="presOf" srcId="{08E8BD43-F0FA-4F7C-B8C2-1038065621D2}" destId="{3B15212C-D92E-4B6A-AC30-182D1F85B2E1}" srcOrd="0" destOrd="0" presId="urn:microsoft.com/office/officeart/2005/8/layout/vList2"/>
    <dgm:cxn modelId="{B1D15F77-5AAA-484C-A0ED-3848A5151D36}" srcId="{76B2606D-1065-4876-87ED-F7A97FFCFE43}" destId="{889491A7-1C2A-42F2-A574-5CC340785EB1}" srcOrd="1" destOrd="0" parTransId="{1A2AECEC-F206-4CB5-8CA3-0EB163D5D927}" sibTransId="{67DD0115-90B9-4297-8FA8-19A487560A4F}"/>
    <dgm:cxn modelId="{D782168A-3025-4811-B559-BFC47F314CE6}" srcId="{9DFAC524-9FA2-4BDD-92A8-356356742661}" destId="{9294F4CF-9598-4CE9-BBCE-B428D3D6FB02}" srcOrd="0" destOrd="0" parTransId="{B97CF087-0AAC-43CA-91BB-CA334202AF6A}" sibTransId="{CB189EBF-26BC-4D42-86B7-40896FDBE3FC}"/>
    <dgm:cxn modelId="{D9D403A2-008B-4063-AA34-6ADD94456B12}" type="presOf" srcId="{76B2606D-1065-4876-87ED-F7A97FFCFE43}" destId="{392924B1-9C6D-4BFD-AFB4-D5A230CF7C0F}" srcOrd="0" destOrd="0" presId="urn:microsoft.com/office/officeart/2005/8/layout/vList2"/>
    <dgm:cxn modelId="{113EAFD0-4983-43AF-A2EB-A0BF1A4D5FEF}" type="presOf" srcId="{9294F4CF-9598-4CE9-BBCE-B428D3D6FB02}" destId="{537BD723-F6CD-4B1B-B872-7A19D44AE624}" srcOrd="0" destOrd="0" presId="urn:microsoft.com/office/officeart/2005/8/layout/vList2"/>
    <dgm:cxn modelId="{5F03DAF3-3634-4A00-BDDC-6A4E0C6CDC11}" srcId="{76B2606D-1065-4876-87ED-F7A97FFCFE43}" destId="{9DFAC524-9FA2-4BDD-92A8-356356742661}" srcOrd="0" destOrd="0" parTransId="{FB35A3AA-AB2A-4C5F-A515-E3D6376B0FCE}" sibTransId="{CD200AF0-AC01-45B0-8147-0D3616C2DAD0}"/>
    <dgm:cxn modelId="{778500FD-811F-48A1-A110-E14157972825}" type="presOf" srcId="{9DFAC524-9FA2-4BDD-92A8-356356742661}" destId="{084880FA-CE52-4304-BC8E-B797C096B1D9}" srcOrd="0" destOrd="0" presId="urn:microsoft.com/office/officeart/2005/8/layout/vList2"/>
    <dgm:cxn modelId="{DB462C4E-40BD-46B8-963C-086B5F9EAF31}" type="presParOf" srcId="{392924B1-9C6D-4BFD-AFB4-D5A230CF7C0F}" destId="{084880FA-CE52-4304-BC8E-B797C096B1D9}" srcOrd="0" destOrd="0" presId="urn:microsoft.com/office/officeart/2005/8/layout/vList2"/>
    <dgm:cxn modelId="{E8AE4DFE-2A8F-4A1B-B463-3C62E2633D32}" type="presParOf" srcId="{392924B1-9C6D-4BFD-AFB4-D5A230CF7C0F}" destId="{537BD723-F6CD-4B1B-B872-7A19D44AE624}" srcOrd="1" destOrd="0" presId="urn:microsoft.com/office/officeart/2005/8/layout/vList2"/>
    <dgm:cxn modelId="{F26E98EC-8A7F-4045-84A2-328B5D703D3F}" type="presParOf" srcId="{392924B1-9C6D-4BFD-AFB4-D5A230CF7C0F}" destId="{BAA86F51-A9B5-443C-9E6B-2DAC7E69A4CF}" srcOrd="2" destOrd="0" presId="urn:microsoft.com/office/officeart/2005/8/layout/vList2"/>
    <dgm:cxn modelId="{B72ECA98-B013-4C7C-B174-F5E402087471}" type="presParOf" srcId="{392924B1-9C6D-4BFD-AFB4-D5A230CF7C0F}" destId="{3B15212C-D92E-4B6A-AC30-182D1F85B2E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153BB-4561-4959-997B-674E8F3895E3}"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IE"/>
        </a:p>
      </dgm:t>
    </dgm:pt>
    <dgm:pt modelId="{8F087A77-CC77-4A96-903A-8127DE261ACD}">
      <dgm:prSet phldrT="[Text]"/>
      <dgm:spPr>
        <a:ln>
          <a:solidFill>
            <a:srgbClr val="95BE59"/>
          </a:solidFill>
        </a:ln>
      </dgm:spPr>
      <dgm:t>
        <a:bodyPr/>
        <a:lstStyle/>
        <a:p>
          <a:r>
            <a:rPr lang="en-IE"/>
            <a:t>European Degree Forum</a:t>
          </a:r>
        </a:p>
      </dgm:t>
    </dgm:pt>
    <dgm:pt modelId="{83F23648-049D-4C29-A885-4F4DE86F6BF8}" type="parTrans" cxnId="{AACDFDA6-F24C-49A5-AEF7-2FC03A4754BA}">
      <dgm:prSet/>
      <dgm:spPr/>
      <dgm:t>
        <a:bodyPr/>
        <a:lstStyle/>
        <a:p>
          <a:endParaRPr lang="en-IE"/>
        </a:p>
      </dgm:t>
    </dgm:pt>
    <dgm:pt modelId="{2B79055B-BB0D-4601-9CCD-B3EDC0B19327}" type="sibTrans" cxnId="{AACDFDA6-F24C-49A5-AEF7-2FC03A4754BA}">
      <dgm:prSet/>
      <dgm:spPr/>
      <dgm:t>
        <a:bodyPr/>
        <a:lstStyle/>
        <a:p>
          <a:endParaRPr lang="en-IE"/>
        </a:p>
      </dgm:t>
    </dgm:pt>
    <dgm:pt modelId="{180FE3E6-3050-4F4A-B2C5-19BB3E52DC3B}">
      <dgm:prSet phldrT="[Text]"/>
      <dgm:spPr>
        <a:ln>
          <a:solidFill>
            <a:srgbClr val="5E96D6"/>
          </a:solidFill>
        </a:ln>
      </dgm:spPr>
      <dgm:t>
        <a:bodyPr/>
        <a:lstStyle/>
        <a:p>
          <a:r>
            <a:rPr lang="en-IE"/>
            <a:t>European degree policy lab</a:t>
          </a:r>
        </a:p>
      </dgm:t>
    </dgm:pt>
    <dgm:pt modelId="{3E9C0272-E498-4758-AA08-88E2129D3858}" type="parTrans" cxnId="{FBF5F6EC-6F15-4844-A7A4-1B95CFAF06C0}">
      <dgm:prSet/>
      <dgm:spPr/>
      <dgm:t>
        <a:bodyPr/>
        <a:lstStyle/>
        <a:p>
          <a:endParaRPr lang="en-IE"/>
        </a:p>
      </dgm:t>
    </dgm:pt>
    <dgm:pt modelId="{A3EA2656-50B3-4987-BF44-310098B42E13}" type="sibTrans" cxnId="{FBF5F6EC-6F15-4844-A7A4-1B95CFAF06C0}">
      <dgm:prSet/>
      <dgm:spPr/>
      <dgm:t>
        <a:bodyPr/>
        <a:lstStyle/>
        <a:p>
          <a:endParaRPr lang="en-IE"/>
        </a:p>
      </dgm:t>
    </dgm:pt>
    <dgm:pt modelId="{F4ABAB99-4527-440E-8F99-2BD4E15ABC8B}">
      <dgm:prSet phldrT="[Text]"/>
      <dgm:spPr/>
      <dgm:t>
        <a:bodyPr/>
        <a:lstStyle/>
        <a:p>
          <a:r>
            <a:rPr lang="en-IE"/>
            <a:t>Steering group</a:t>
          </a:r>
        </a:p>
      </dgm:t>
    </dgm:pt>
    <dgm:pt modelId="{5B3E692D-E201-464E-86A0-8F5FF3A392C7}" type="parTrans" cxnId="{7B42E7CB-A666-45C5-B753-3C0D1DE5C2DB}">
      <dgm:prSet/>
      <dgm:spPr/>
      <dgm:t>
        <a:bodyPr/>
        <a:lstStyle/>
        <a:p>
          <a:endParaRPr lang="en-IE"/>
        </a:p>
      </dgm:t>
    </dgm:pt>
    <dgm:pt modelId="{BC2E74B0-35F8-4864-9D21-76F2004DD0A7}" type="sibTrans" cxnId="{7B42E7CB-A666-45C5-B753-3C0D1DE5C2DB}">
      <dgm:prSet/>
      <dgm:spPr/>
      <dgm:t>
        <a:bodyPr/>
        <a:lstStyle/>
        <a:p>
          <a:endParaRPr lang="en-IE"/>
        </a:p>
      </dgm:t>
    </dgm:pt>
    <dgm:pt modelId="{25370981-D850-46D2-9174-EF24CB2428B4}">
      <dgm:prSet phldrT="[Text]"/>
      <dgm:spPr>
        <a:ln>
          <a:solidFill>
            <a:srgbClr val="91C4FD"/>
          </a:solidFill>
        </a:ln>
      </dgm:spPr>
      <dgm:t>
        <a:bodyPr/>
        <a:lstStyle/>
        <a:p>
          <a:r>
            <a:rPr lang="en-IE"/>
            <a:t>Thematic subgroups</a:t>
          </a:r>
        </a:p>
      </dgm:t>
    </dgm:pt>
    <dgm:pt modelId="{EC083F70-6C30-4206-AB9F-43675E01874D}" type="parTrans" cxnId="{61ACB7BC-716E-4405-AF8F-6B2D6F018C56}">
      <dgm:prSet/>
      <dgm:spPr/>
      <dgm:t>
        <a:bodyPr/>
        <a:lstStyle/>
        <a:p>
          <a:endParaRPr lang="en-IE"/>
        </a:p>
      </dgm:t>
    </dgm:pt>
    <dgm:pt modelId="{F55A2671-9A11-4D55-9BD9-785F745551ED}" type="sibTrans" cxnId="{61ACB7BC-716E-4405-AF8F-6B2D6F018C56}">
      <dgm:prSet/>
      <dgm:spPr/>
      <dgm:t>
        <a:bodyPr/>
        <a:lstStyle/>
        <a:p>
          <a:endParaRPr lang="en-IE"/>
        </a:p>
      </dgm:t>
    </dgm:pt>
    <dgm:pt modelId="{6B7C335F-4B96-4002-B2F8-BE8888841797}">
      <dgm:prSet phldrT="[Text]"/>
      <dgm:spPr/>
      <dgm:t>
        <a:bodyPr/>
        <a:lstStyle/>
        <a:p>
          <a:endParaRPr lang="en-IE"/>
        </a:p>
      </dgm:t>
    </dgm:pt>
    <dgm:pt modelId="{B6D1729C-9261-49CC-91C8-0ACC5DEC1167}" type="parTrans" cxnId="{6CF2DD24-63CA-4DE2-A763-F93AF0A726C7}">
      <dgm:prSet/>
      <dgm:spPr/>
      <dgm:t>
        <a:bodyPr/>
        <a:lstStyle/>
        <a:p>
          <a:endParaRPr lang="en-IE"/>
        </a:p>
      </dgm:t>
    </dgm:pt>
    <dgm:pt modelId="{E48E1831-D166-4BCC-8ABB-6B11543471AF}" type="sibTrans" cxnId="{6CF2DD24-63CA-4DE2-A763-F93AF0A726C7}">
      <dgm:prSet/>
      <dgm:spPr/>
      <dgm:t>
        <a:bodyPr/>
        <a:lstStyle/>
        <a:p>
          <a:endParaRPr lang="en-IE"/>
        </a:p>
      </dgm:t>
    </dgm:pt>
    <dgm:pt modelId="{45D8A751-5930-4A20-9BF0-330BEAD40813}">
      <dgm:prSet phldrT="[Text]"/>
      <dgm:spPr/>
      <dgm:t>
        <a:bodyPr/>
        <a:lstStyle/>
        <a:p>
          <a:r>
            <a:rPr lang="en-IE"/>
            <a:t>Technical support team</a:t>
          </a:r>
        </a:p>
      </dgm:t>
    </dgm:pt>
    <dgm:pt modelId="{751D0AA8-D90C-4EEF-8E82-8F2240F1E699}" type="sibTrans" cxnId="{049B28A2-3169-473A-B0E3-DCDEC89B5E41}">
      <dgm:prSet/>
      <dgm:spPr/>
      <dgm:t>
        <a:bodyPr/>
        <a:lstStyle/>
        <a:p>
          <a:endParaRPr lang="en-IE"/>
        </a:p>
      </dgm:t>
    </dgm:pt>
    <dgm:pt modelId="{686F6D76-5184-4CA8-8688-A9A8CD39958B}" type="parTrans" cxnId="{049B28A2-3169-473A-B0E3-DCDEC89B5E41}">
      <dgm:prSet/>
      <dgm:spPr/>
      <dgm:t>
        <a:bodyPr/>
        <a:lstStyle/>
        <a:p>
          <a:endParaRPr lang="en-IE"/>
        </a:p>
      </dgm:t>
    </dgm:pt>
    <dgm:pt modelId="{47A40251-869A-49B3-A042-4CCB3155B6E2}" type="pres">
      <dgm:prSet presAssocID="{E56153BB-4561-4959-997B-674E8F3895E3}" presName="Name0" presStyleCnt="0">
        <dgm:presLayoutVars>
          <dgm:chMax val="7"/>
          <dgm:dir/>
          <dgm:animLvl val="lvl"/>
          <dgm:resizeHandles val="exact"/>
        </dgm:presLayoutVars>
      </dgm:prSet>
      <dgm:spPr/>
    </dgm:pt>
    <dgm:pt modelId="{9844071E-9492-4FB4-9A3A-2E178446D407}" type="pres">
      <dgm:prSet presAssocID="{8F087A77-CC77-4A96-903A-8127DE261ACD}" presName="circle1" presStyleLbl="node1" presStyleIdx="0" presStyleCnt="3"/>
      <dgm:spPr>
        <a:solidFill>
          <a:srgbClr val="95BE59"/>
        </a:solidFill>
      </dgm:spPr>
    </dgm:pt>
    <dgm:pt modelId="{255AA521-51A0-42C5-915E-D9C0A3F2E741}" type="pres">
      <dgm:prSet presAssocID="{8F087A77-CC77-4A96-903A-8127DE261ACD}" presName="space" presStyleCnt="0"/>
      <dgm:spPr/>
    </dgm:pt>
    <dgm:pt modelId="{6881B3D7-E174-4D46-BF88-A133DAEDBEB5}" type="pres">
      <dgm:prSet presAssocID="{8F087A77-CC77-4A96-903A-8127DE261ACD}" presName="rect1" presStyleLbl="alignAcc1" presStyleIdx="0" presStyleCnt="3"/>
      <dgm:spPr/>
    </dgm:pt>
    <dgm:pt modelId="{405AA800-6DC6-4872-8260-E7592F3B0ABC}" type="pres">
      <dgm:prSet presAssocID="{180FE3E6-3050-4F4A-B2C5-19BB3E52DC3B}" presName="vertSpace2" presStyleLbl="node1" presStyleIdx="0" presStyleCnt="3"/>
      <dgm:spPr/>
    </dgm:pt>
    <dgm:pt modelId="{0E441F7A-D811-430C-B205-4766C79403D2}" type="pres">
      <dgm:prSet presAssocID="{180FE3E6-3050-4F4A-B2C5-19BB3E52DC3B}" presName="circle2" presStyleLbl="node1" presStyleIdx="1" presStyleCnt="3"/>
      <dgm:spPr>
        <a:solidFill>
          <a:srgbClr val="5E96D6"/>
        </a:solidFill>
      </dgm:spPr>
    </dgm:pt>
    <dgm:pt modelId="{84F4EC17-65F8-4A8B-8CE1-1E141D836625}" type="pres">
      <dgm:prSet presAssocID="{180FE3E6-3050-4F4A-B2C5-19BB3E52DC3B}" presName="rect2" presStyleLbl="alignAcc1" presStyleIdx="1" presStyleCnt="3"/>
      <dgm:spPr/>
    </dgm:pt>
    <dgm:pt modelId="{468117A2-DC16-4B05-88CC-18697239487F}" type="pres">
      <dgm:prSet presAssocID="{25370981-D850-46D2-9174-EF24CB2428B4}" presName="vertSpace3" presStyleLbl="node1" presStyleIdx="1" presStyleCnt="3"/>
      <dgm:spPr/>
    </dgm:pt>
    <dgm:pt modelId="{3E14743C-E85F-4976-8C3D-02EA9687283C}" type="pres">
      <dgm:prSet presAssocID="{25370981-D850-46D2-9174-EF24CB2428B4}" presName="circle3" presStyleLbl="node1" presStyleIdx="2" presStyleCnt="3"/>
      <dgm:spPr>
        <a:solidFill>
          <a:srgbClr val="91C4FD"/>
        </a:solidFill>
      </dgm:spPr>
    </dgm:pt>
    <dgm:pt modelId="{17978581-5B37-4406-8692-8E74E7F5909C}" type="pres">
      <dgm:prSet presAssocID="{25370981-D850-46D2-9174-EF24CB2428B4}" presName="rect3" presStyleLbl="alignAcc1" presStyleIdx="2" presStyleCnt="3"/>
      <dgm:spPr/>
    </dgm:pt>
    <dgm:pt modelId="{2D86D75B-18C6-4983-B630-C1905A21DAF0}" type="pres">
      <dgm:prSet presAssocID="{8F087A77-CC77-4A96-903A-8127DE261ACD}" presName="rect1ParTx" presStyleLbl="alignAcc1" presStyleIdx="2" presStyleCnt="3">
        <dgm:presLayoutVars>
          <dgm:chMax val="1"/>
          <dgm:bulletEnabled val="1"/>
        </dgm:presLayoutVars>
      </dgm:prSet>
      <dgm:spPr/>
    </dgm:pt>
    <dgm:pt modelId="{336C95F0-20BF-4B78-87E6-212BE3812591}" type="pres">
      <dgm:prSet presAssocID="{8F087A77-CC77-4A96-903A-8127DE261ACD}" presName="rect1ChTx" presStyleLbl="alignAcc1" presStyleIdx="2" presStyleCnt="3">
        <dgm:presLayoutVars>
          <dgm:bulletEnabled val="1"/>
        </dgm:presLayoutVars>
      </dgm:prSet>
      <dgm:spPr/>
    </dgm:pt>
    <dgm:pt modelId="{837A98BE-907D-4C3B-9B83-197246F2428C}" type="pres">
      <dgm:prSet presAssocID="{180FE3E6-3050-4F4A-B2C5-19BB3E52DC3B}" presName="rect2ParTx" presStyleLbl="alignAcc1" presStyleIdx="2" presStyleCnt="3">
        <dgm:presLayoutVars>
          <dgm:chMax val="1"/>
          <dgm:bulletEnabled val="1"/>
        </dgm:presLayoutVars>
      </dgm:prSet>
      <dgm:spPr/>
    </dgm:pt>
    <dgm:pt modelId="{FA4D555B-513C-4258-8CA8-65206839C555}" type="pres">
      <dgm:prSet presAssocID="{180FE3E6-3050-4F4A-B2C5-19BB3E52DC3B}" presName="rect2ChTx" presStyleLbl="alignAcc1" presStyleIdx="2" presStyleCnt="3">
        <dgm:presLayoutVars>
          <dgm:bulletEnabled val="1"/>
        </dgm:presLayoutVars>
      </dgm:prSet>
      <dgm:spPr/>
    </dgm:pt>
    <dgm:pt modelId="{C7140966-773C-4ADA-AC21-4340896EF9C4}" type="pres">
      <dgm:prSet presAssocID="{25370981-D850-46D2-9174-EF24CB2428B4}" presName="rect3ParTx" presStyleLbl="alignAcc1" presStyleIdx="2" presStyleCnt="3">
        <dgm:presLayoutVars>
          <dgm:chMax val="1"/>
          <dgm:bulletEnabled val="1"/>
        </dgm:presLayoutVars>
      </dgm:prSet>
      <dgm:spPr/>
    </dgm:pt>
    <dgm:pt modelId="{B648749B-4D70-4DB9-8513-81D7690E58A5}" type="pres">
      <dgm:prSet presAssocID="{25370981-D850-46D2-9174-EF24CB2428B4}" presName="rect3ChTx" presStyleLbl="alignAcc1" presStyleIdx="2" presStyleCnt="3">
        <dgm:presLayoutVars>
          <dgm:bulletEnabled val="1"/>
        </dgm:presLayoutVars>
      </dgm:prSet>
      <dgm:spPr/>
    </dgm:pt>
  </dgm:ptLst>
  <dgm:cxnLst>
    <dgm:cxn modelId="{6CF2DD24-63CA-4DE2-A763-F93AF0A726C7}" srcId="{8F087A77-CC77-4A96-903A-8127DE261ACD}" destId="{6B7C335F-4B96-4002-B2F8-BE8888841797}" srcOrd="0" destOrd="0" parTransId="{B6D1729C-9261-49CC-91C8-0ACC5DEC1167}" sibTransId="{E48E1831-D166-4BCC-8ABB-6B11543471AF}"/>
    <dgm:cxn modelId="{B9F05837-79DD-4975-9C75-FC75AF2A02CB}" type="presOf" srcId="{25370981-D850-46D2-9174-EF24CB2428B4}" destId="{17978581-5B37-4406-8692-8E74E7F5909C}" srcOrd="0" destOrd="0" presId="urn:microsoft.com/office/officeart/2005/8/layout/target3"/>
    <dgm:cxn modelId="{E9D1E466-F2E1-4E76-A590-BA5B783BE087}" type="presOf" srcId="{180FE3E6-3050-4F4A-B2C5-19BB3E52DC3B}" destId="{837A98BE-907D-4C3B-9B83-197246F2428C}" srcOrd="1" destOrd="0" presId="urn:microsoft.com/office/officeart/2005/8/layout/target3"/>
    <dgm:cxn modelId="{D7ADD34C-8C96-4D6D-A849-CF0F2D684D73}" type="presOf" srcId="{8F087A77-CC77-4A96-903A-8127DE261ACD}" destId="{2D86D75B-18C6-4983-B630-C1905A21DAF0}" srcOrd="1" destOrd="0" presId="urn:microsoft.com/office/officeart/2005/8/layout/target3"/>
    <dgm:cxn modelId="{F2DD5D92-E8AF-4F8A-890D-4C1E1110F8F0}" type="presOf" srcId="{6B7C335F-4B96-4002-B2F8-BE8888841797}" destId="{336C95F0-20BF-4B78-87E6-212BE3812591}" srcOrd="0" destOrd="0" presId="urn:microsoft.com/office/officeart/2005/8/layout/target3"/>
    <dgm:cxn modelId="{049B28A2-3169-473A-B0E3-DCDEC89B5E41}" srcId="{180FE3E6-3050-4F4A-B2C5-19BB3E52DC3B}" destId="{45D8A751-5930-4A20-9BF0-330BEAD40813}" srcOrd="1" destOrd="0" parTransId="{686F6D76-5184-4CA8-8688-A9A8CD39958B}" sibTransId="{751D0AA8-D90C-4EEF-8E82-8F2240F1E699}"/>
    <dgm:cxn modelId="{AACDFDA6-F24C-49A5-AEF7-2FC03A4754BA}" srcId="{E56153BB-4561-4959-997B-674E8F3895E3}" destId="{8F087A77-CC77-4A96-903A-8127DE261ACD}" srcOrd="0" destOrd="0" parTransId="{83F23648-049D-4C29-A885-4F4DE86F6BF8}" sibTransId="{2B79055B-BB0D-4601-9CCD-B3EDC0B19327}"/>
    <dgm:cxn modelId="{A74543AF-F9EB-41EA-A831-63D7C85F21A6}" type="presOf" srcId="{E56153BB-4561-4959-997B-674E8F3895E3}" destId="{47A40251-869A-49B3-A042-4CCB3155B6E2}" srcOrd="0" destOrd="0" presId="urn:microsoft.com/office/officeart/2005/8/layout/target3"/>
    <dgm:cxn modelId="{B5E174B8-929C-4670-AFE2-4ACCF0C17067}" type="presOf" srcId="{180FE3E6-3050-4F4A-B2C5-19BB3E52DC3B}" destId="{84F4EC17-65F8-4A8B-8CE1-1E141D836625}" srcOrd="0" destOrd="0" presId="urn:microsoft.com/office/officeart/2005/8/layout/target3"/>
    <dgm:cxn modelId="{61ACB7BC-716E-4405-AF8F-6B2D6F018C56}" srcId="{E56153BB-4561-4959-997B-674E8F3895E3}" destId="{25370981-D850-46D2-9174-EF24CB2428B4}" srcOrd="2" destOrd="0" parTransId="{EC083F70-6C30-4206-AB9F-43675E01874D}" sibTransId="{F55A2671-9A11-4D55-9BD9-785F745551ED}"/>
    <dgm:cxn modelId="{1A7A64C6-2236-49F9-81E6-65D886638826}" type="presOf" srcId="{F4ABAB99-4527-440E-8F99-2BD4E15ABC8B}" destId="{FA4D555B-513C-4258-8CA8-65206839C555}" srcOrd="0" destOrd="0" presId="urn:microsoft.com/office/officeart/2005/8/layout/target3"/>
    <dgm:cxn modelId="{7B42E7CB-A666-45C5-B753-3C0D1DE5C2DB}" srcId="{180FE3E6-3050-4F4A-B2C5-19BB3E52DC3B}" destId="{F4ABAB99-4527-440E-8F99-2BD4E15ABC8B}" srcOrd="0" destOrd="0" parTransId="{5B3E692D-E201-464E-86A0-8F5FF3A392C7}" sibTransId="{BC2E74B0-35F8-4864-9D21-76F2004DD0A7}"/>
    <dgm:cxn modelId="{ABC2D7D1-F83D-4CBE-8D74-2553CF4A3B6F}" type="presOf" srcId="{25370981-D850-46D2-9174-EF24CB2428B4}" destId="{C7140966-773C-4ADA-AC21-4340896EF9C4}" srcOrd="1" destOrd="0" presId="urn:microsoft.com/office/officeart/2005/8/layout/target3"/>
    <dgm:cxn modelId="{44A964E2-B556-4CF4-938B-0DC6E58FDF79}" type="presOf" srcId="{8F087A77-CC77-4A96-903A-8127DE261ACD}" destId="{6881B3D7-E174-4D46-BF88-A133DAEDBEB5}" srcOrd="0" destOrd="0" presId="urn:microsoft.com/office/officeart/2005/8/layout/target3"/>
    <dgm:cxn modelId="{02E10EE6-9DA6-47F4-BFD8-0B39F520D6CB}" type="presOf" srcId="{45D8A751-5930-4A20-9BF0-330BEAD40813}" destId="{FA4D555B-513C-4258-8CA8-65206839C555}" srcOrd="0" destOrd="1" presId="urn:microsoft.com/office/officeart/2005/8/layout/target3"/>
    <dgm:cxn modelId="{FBF5F6EC-6F15-4844-A7A4-1B95CFAF06C0}" srcId="{E56153BB-4561-4959-997B-674E8F3895E3}" destId="{180FE3E6-3050-4F4A-B2C5-19BB3E52DC3B}" srcOrd="1" destOrd="0" parTransId="{3E9C0272-E498-4758-AA08-88E2129D3858}" sibTransId="{A3EA2656-50B3-4987-BF44-310098B42E13}"/>
    <dgm:cxn modelId="{A7B1F2AE-3AE5-4AA3-8267-C4CEB5A5E4B2}" type="presParOf" srcId="{47A40251-869A-49B3-A042-4CCB3155B6E2}" destId="{9844071E-9492-4FB4-9A3A-2E178446D407}" srcOrd="0" destOrd="0" presId="urn:microsoft.com/office/officeart/2005/8/layout/target3"/>
    <dgm:cxn modelId="{D8A05129-6E76-4173-8722-5BB6C0EC1759}" type="presParOf" srcId="{47A40251-869A-49B3-A042-4CCB3155B6E2}" destId="{255AA521-51A0-42C5-915E-D9C0A3F2E741}" srcOrd="1" destOrd="0" presId="urn:microsoft.com/office/officeart/2005/8/layout/target3"/>
    <dgm:cxn modelId="{64938566-A9AD-477A-8829-A44422742619}" type="presParOf" srcId="{47A40251-869A-49B3-A042-4CCB3155B6E2}" destId="{6881B3D7-E174-4D46-BF88-A133DAEDBEB5}" srcOrd="2" destOrd="0" presId="urn:microsoft.com/office/officeart/2005/8/layout/target3"/>
    <dgm:cxn modelId="{F1E4C48C-F024-4835-913C-D878CB839DDD}" type="presParOf" srcId="{47A40251-869A-49B3-A042-4CCB3155B6E2}" destId="{405AA800-6DC6-4872-8260-E7592F3B0ABC}" srcOrd="3" destOrd="0" presId="urn:microsoft.com/office/officeart/2005/8/layout/target3"/>
    <dgm:cxn modelId="{F4EE669E-4B94-4F9B-A1EC-E71249894B5D}" type="presParOf" srcId="{47A40251-869A-49B3-A042-4CCB3155B6E2}" destId="{0E441F7A-D811-430C-B205-4766C79403D2}" srcOrd="4" destOrd="0" presId="urn:microsoft.com/office/officeart/2005/8/layout/target3"/>
    <dgm:cxn modelId="{0F5A6B2C-0F37-432B-B5A8-57F3A6186197}" type="presParOf" srcId="{47A40251-869A-49B3-A042-4CCB3155B6E2}" destId="{84F4EC17-65F8-4A8B-8CE1-1E141D836625}" srcOrd="5" destOrd="0" presId="urn:microsoft.com/office/officeart/2005/8/layout/target3"/>
    <dgm:cxn modelId="{B8E2FDC1-923F-418F-8A08-C893EDBFBD34}" type="presParOf" srcId="{47A40251-869A-49B3-A042-4CCB3155B6E2}" destId="{468117A2-DC16-4B05-88CC-18697239487F}" srcOrd="6" destOrd="0" presId="urn:microsoft.com/office/officeart/2005/8/layout/target3"/>
    <dgm:cxn modelId="{9AB1965D-AA5C-4F36-BEB8-B55608B407A2}" type="presParOf" srcId="{47A40251-869A-49B3-A042-4CCB3155B6E2}" destId="{3E14743C-E85F-4976-8C3D-02EA9687283C}" srcOrd="7" destOrd="0" presId="urn:microsoft.com/office/officeart/2005/8/layout/target3"/>
    <dgm:cxn modelId="{B9147293-27DA-45DD-81FD-B0092D4C5B11}" type="presParOf" srcId="{47A40251-869A-49B3-A042-4CCB3155B6E2}" destId="{17978581-5B37-4406-8692-8E74E7F5909C}" srcOrd="8" destOrd="0" presId="urn:microsoft.com/office/officeart/2005/8/layout/target3"/>
    <dgm:cxn modelId="{BEC0E15D-2A01-464F-AD39-9240B65219A8}" type="presParOf" srcId="{47A40251-869A-49B3-A042-4CCB3155B6E2}" destId="{2D86D75B-18C6-4983-B630-C1905A21DAF0}" srcOrd="9" destOrd="0" presId="urn:microsoft.com/office/officeart/2005/8/layout/target3"/>
    <dgm:cxn modelId="{8E6A39A3-135D-40DE-ACB0-C94FF5E241FB}" type="presParOf" srcId="{47A40251-869A-49B3-A042-4CCB3155B6E2}" destId="{336C95F0-20BF-4B78-87E6-212BE3812591}" srcOrd="10" destOrd="0" presId="urn:microsoft.com/office/officeart/2005/8/layout/target3"/>
    <dgm:cxn modelId="{D42F606B-0CE9-47FE-80CA-8B4FEEF8B778}" type="presParOf" srcId="{47A40251-869A-49B3-A042-4CCB3155B6E2}" destId="{837A98BE-907D-4C3B-9B83-197246F2428C}" srcOrd="11" destOrd="0" presId="urn:microsoft.com/office/officeart/2005/8/layout/target3"/>
    <dgm:cxn modelId="{C4982FE8-ABE7-4AAD-8256-57A8F37A44CD}" type="presParOf" srcId="{47A40251-869A-49B3-A042-4CCB3155B6E2}" destId="{FA4D555B-513C-4258-8CA8-65206839C555}" srcOrd="12" destOrd="0" presId="urn:microsoft.com/office/officeart/2005/8/layout/target3"/>
    <dgm:cxn modelId="{BC5EFE22-2D17-4FC2-8FAB-CFD8B8E80A93}" type="presParOf" srcId="{47A40251-869A-49B3-A042-4CCB3155B6E2}" destId="{C7140966-773C-4ADA-AC21-4340896EF9C4}" srcOrd="13" destOrd="0" presId="urn:microsoft.com/office/officeart/2005/8/layout/target3"/>
    <dgm:cxn modelId="{B740B77A-DDE8-4F62-9C5A-F23E379FD04E}" type="presParOf" srcId="{47A40251-869A-49B3-A042-4CCB3155B6E2}" destId="{B648749B-4D70-4DB9-8513-81D7690E58A5}"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880FA-CE52-4304-BC8E-B797C096B1D9}">
      <dsp:nvSpPr>
        <dsp:cNvPr id="0" name=""/>
        <dsp:cNvSpPr/>
      </dsp:nvSpPr>
      <dsp:spPr>
        <a:xfrm>
          <a:off x="0" y="78600"/>
          <a:ext cx="11108649" cy="1029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IE" sz="4400" kern="1200" dirty="0"/>
            <a:t>Annex 1: </a:t>
          </a:r>
        </a:p>
      </dsp:txBody>
      <dsp:txXfrm>
        <a:off x="50261" y="128861"/>
        <a:ext cx="11008127" cy="929078"/>
      </dsp:txXfrm>
    </dsp:sp>
    <dsp:sp modelId="{537BD723-F6CD-4B1B-B872-7A19D44AE624}">
      <dsp:nvSpPr>
        <dsp:cNvPr id="0" name=""/>
        <dsp:cNvSpPr/>
      </dsp:nvSpPr>
      <dsp:spPr>
        <a:xfrm>
          <a:off x="0" y="1097765"/>
          <a:ext cx="11108649"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700"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IE" sz="3400" kern="1200" dirty="0"/>
            <a:t>Building blocks for a cross-institutional quality assurance framework for alliances of higher education institutions</a:t>
          </a:r>
        </a:p>
      </dsp:txBody>
      <dsp:txXfrm>
        <a:off x="0" y="1097765"/>
        <a:ext cx="11108649" cy="1457280"/>
      </dsp:txXfrm>
    </dsp:sp>
    <dsp:sp modelId="{BAA86F51-A9B5-443C-9E6B-2DAC7E69A4CF}">
      <dsp:nvSpPr>
        <dsp:cNvPr id="0" name=""/>
        <dsp:cNvSpPr/>
      </dsp:nvSpPr>
      <dsp:spPr>
        <a:xfrm>
          <a:off x="0" y="2555046"/>
          <a:ext cx="11108649" cy="1029600"/>
        </a:xfrm>
        <a:prstGeom prst="roundRect">
          <a:avLst/>
        </a:prstGeom>
        <a:solidFill>
          <a:schemeClr val="accent4">
            <a:hueOff val="871631"/>
            <a:satOff val="15760"/>
            <a:lumOff val="-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IE" sz="4400" kern="1200" dirty="0"/>
            <a:t>Annex 2:</a:t>
          </a:r>
        </a:p>
      </dsp:txBody>
      <dsp:txXfrm>
        <a:off x="50261" y="2605307"/>
        <a:ext cx="11008127" cy="929078"/>
      </dsp:txXfrm>
    </dsp:sp>
    <dsp:sp modelId="{3B15212C-D92E-4B6A-AC30-182D1F85B2E1}">
      <dsp:nvSpPr>
        <dsp:cNvPr id="0" name=""/>
        <dsp:cNvSpPr/>
      </dsp:nvSpPr>
      <dsp:spPr>
        <a:xfrm>
          <a:off x="0" y="3584646"/>
          <a:ext cx="11108649"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700"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IE" sz="3400" kern="1200" dirty="0"/>
            <a:t>European criteria for a European degree (label)</a:t>
          </a:r>
        </a:p>
      </dsp:txBody>
      <dsp:txXfrm>
        <a:off x="0" y="3584646"/>
        <a:ext cx="11108649" cy="728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4071E-9492-4FB4-9A3A-2E178446D407}">
      <dsp:nvSpPr>
        <dsp:cNvPr id="0" name=""/>
        <dsp:cNvSpPr/>
      </dsp:nvSpPr>
      <dsp:spPr>
        <a:xfrm>
          <a:off x="0" y="120156"/>
          <a:ext cx="4488669" cy="4488669"/>
        </a:xfrm>
        <a:prstGeom prst="pie">
          <a:avLst>
            <a:gd name="adj1" fmla="val 5400000"/>
            <a:gd name="adj2" fmla="val 16200000"/>
          </a:avLst>
        </a:prstGeom>
        <a:solidFill>
          <a:srgbClr val="95BE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1B3D7-E174-4D46-BF88-A133DAEDBEB5}">
      <dsp:nvSpPr>
        <dsp:cNvPr id="0" name=""/>
        <dsp:cNvSpPr/>
      </dsp:nvSpPr>
      <dsp:spPr>
        <a:xfrm>
          <a:off x="2244334" y="120156"/>
          <a:ext cx="5236781" cy="4488669"/>
        </a:xfrm>
        <a:prstGeom prst="rect">
          <a:avLst/>
        </a:prstGeom>
        <a:solidFill>
          <a:schemeClr val="lt1">
            <a:alpha val="90000"/>
            <a:hueOff val="0"/>
            <a:satOff val="0"/>
            <a:lumOff val="0"/>
            <a:alphaOff val="0"/>
          </a:schemeClr>
        </a:solidFill>
        <a:ln w="12700" cap="flat" cmpd="sng" algn="ctr">
          <a:solidFill>
            <a:srgbClr val="95BE5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a:t>European Degree Forum</a:t>
          </a:r>
        </a:p>
      </dsp:txBody>
      <dsp:txXfrm>
        <a:off x="2244334" y="120156"/>
        <a:ext cx="2618390" cy="1346603"/>
      </dsp:txXfrm>
    </dsp:sp>
    <dsp:sp modelId="{0E441F7A-D811-430C-B205-4766C79403D2}">
      <dsp:nvSpPr>
        <dsp:cNvPr id="0" name=""/>
        <dsp:cNvSpPr/>
      </dsp:nvSpPr>
      <dsp:spPr>
        <a:xfrm>
          <a:off x="785518" y="1466760"/>
          <a:ext cx="2917632" cy="2917632"/>
        </a:xfrm>
        <a:prstGeom prst="pie">
          <a:avLst>
            <a:gd name="adj1" fmla="val 5400000"/>
            <a:gd name="adj2" fmla="val 16200000"/>
          </a:avLst>
        </a:prstGeom>
        <a:solidFill>
          <a:srgbClr val="5E96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4EC17-65F8-4A8B-8CE1-1E141D836625}">
      <dsp:nvSpPr>
        <dsp:cNvPr id="0" name=""/>
        <dsp:cNvSpPr/>
      </dsp:nvSpPr>
      <dsp:spPr>
        <a:xfrm>
          <a:off x="2244334" y="1466760"/>
          <a:ext cx="5236781" cy="2917632"/>
        </a:xfrm>
        <a:prstGeom prst="rect">
          <a:avLst/>
        </a:prstGeom>
        <a:solidFill>
          <a:schemeClr val="lt1">
            <a:alpha val="90000"/>
            <a:hueOff val="0"/>
            <a:satOff val="0"/>
            <a:lumOff val="0"/>
            <a:alphaOff val="0"/>
          </a:schemeClr>
        </a:solidFill>
        <a:ln w="12700" cap="flat" cmpd="sng" algn="ctr">
          <a:solidFill>
            <a:srgbClr val="5E96D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a:t>European degree policy lab</a:t>
          </a:r>
        </a:p>
      </dsp:txBody>
      <dsp:txXfrm>
        <a:off x="2244334" y="1466760"/>
        <a:ext cx="2618390" cy="1346599"/>
      </dsp:txXfrm>
    </dsp:sp>
    <dsp:sp modelId="{3E14743C-E85F-4976-8C3D-02EA9687283C}">
      <dsp:nvSpPr>
        <dsp:cNvPr id="0" name=""/>
        <dsp:cNvSpPr/>
      </dsp:nvSpPr>
      <dsp:spPr>
        <a:xfrm>
          <a:off x="1571035" y="2813359"/>
          <a:ext cx="1346599" cy="1346599"/>
        </a:xfrm>
        <a:prstGeom prst="pie">
          <a:avLst>
            <a:gd name="adj1" fmla="val 5400000"/>
            <a:gd name="adj2" fmla="val 16200000"/>
          </a:avLst>
        </a:prstGeom>
        <a:solidFill>
          <a:srgbClr val="91C4F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78581-5B37-4406-8692-8E74E7F5909C}">
      <dsp:nvSpPr>
        <dsp:cNvPr id="0" name=""/>
        <dsp:cNvSpPr/>
      </dsp:nvSpPr>
      <dsp:spPr>
        <a:xfrm>
          <a:off x="2244334" y="2813359"/>
          <a:ext cx="5236781" cy="1346599"/>
        </a:xfrm>
        <a:prstGeom prst="rect">
          <a:avLst/>
        </a:prstGeom>
        <a:solidFill>
          <a:schemeClr val="lt1">
            <a:alpha val="90000"/>
            <a:hueOff val="0"/>
            <a:satOff val="0"/>
            <a:lumOff val="0"/>
            <a:alphaOff val="0"/>
          </a:schemeClr>
        </a:solidFill>
        <a:ln w="12700" cap="flat" cmpd="sng" algn="ctr">
          <a:solidFill>
            <a:srgbClr val="91C4F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a:t>Thematic subgroups</a:t>
          </a:r>
        </a:p>
      </dsp:txBody>
      <dsp:txXfrm>
        <a:off x="2244334" y="2813359"/>
        <a:ext cx="2618390" cy="1346599"/>
      </dsp:txXfrm>
    </dsp:sp>
    <dsp:sp modelId="{336C95F0-20BF-4B78-87E6-212BE3812591}">
      <dsp:nvSpPr>
        <dsp:cNvPr id="0" name=""/>
        <dsp:cNvSpPr/>
      </dsp:nvSpPr>
      <dsp:spPr>
        <a:xfrm>
          <a:off x="4862725" y="120156"/>
          <a:ext cx="2618390" cy="13466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endParaRPr lang="en-IE" sz="2500" kern="1200"/>
        </a:p>
      </dsp:txBody>
      <dsp:txXfrm>
        <a:off x="4862725" y="120156"/>
        <a:ext cx="2618390" cy="1346603"/>
      </dsp:txXfrm>
    </dsp:sp>
    <dsp:sp modelId="{FA4D555B-513C-4258-8CA8-65206839C555}">
      <dsp:nvSpPr>
        <dsp:cNvPr id="0" name=""/>
        <dsp:cNvSpPr/>
      </dsp:nvSpPr>
      <dsp:spPr>
        <a:xfrm>
          <a:off x="4862725" y="1466760"/>
          <a:ext cx="2618390" cy="13465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IE" sz="2500" kern="1200"/>
            <a:t>Steering group</a:t>
          </a:r>
        </a:p>
        <a:p>
          <a:pPr marL="228600" lvl="1" indent="-228600" algn="l" defTabSz="1111250">
            <a:lnSpc>
              <a:spcPct val="90000"/>
            </a:lnSpc>
            <a:spcBef>
              <a:spcPct val="0"/>
            </a:spcBef>
            <a:spcAft>
              <a:spcPct val="15000"/>
            </a:spcAft>
            <a:buChar char="•"/>
          </a:pPr>
          <a:r>
            <a:rPr lang="en-IE" sz="2500" kern="1200"/>
            <a:t>Technical support team</a:t>
          </a:r>
        </a:p>
      </dsp:txBody>
      <dsp:txXfrm>
        <a:off x="4862725" y="1466760"/>
        <a:ext cx="2618390" cy="13465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96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pl-PL"/>
              <a:t>The </a:t>
            </a:r>
            <a:r>
              <a:rPr lang="pl-PL" err="1"/>
              <a:t>criteria</a:t>
            </a:r>
            <a:r>
              <a:rPr lang="pl-PL"/>
              <a:t> </a:t>
            </a:r>
            <a:r>
              <a:rPr lang="pl-PL" err="1"/>
              <a:t>are</a:t>
            </a:r>
            <a:r>
              <a:rPr lang="pl-PL"/>
              <a:t> </a:t>
            </a:r>
            <a:r>
              <a:rPr lang="pl-PL" err="1"/>
              <a:t>defined</a:t>
            </a:r>
            <a:r>
              <a:rPr lang="pl-PL"/>
              <a:t> in </a:t>
            </a:r>
            <a:r>
              <a:rPr lang="pl-PL" err="1"/>
              <a:t>Annex</a:t>
            </a:r>
            <a:r>
              <a:rPr lang="pl-PL"/>
              <a:t> II of the </a:t>
            </a:r>
            <a:r>
              <a:rPr lang="pl-PL" err="1"/>
              <a:t>Council</a:t>
            </a:r>
            <a:r>
              <a:rPr lang="pl-PL"/>
              <a:t> </a:t>
            </a:r>
            <a:r>
              <a:rPr lang="pl-PL" err="1"/>
              <a:t>Recommendation</a:t>
            </a:r>
            <a:r>
              <a:rPr lang="pl-PL"/>
              <a:t> on the </a:t>
            </a:r>
            <a:r>
              <a:rPr lang="pl-PL" err="1"/>
              <a:t>European</a:t>
            </a:r>
            <a:r>
              <a:rPr lang="pl-PL"/>
              <a:t> </a:t>
            </a:r>
            <a:r>
              <a:rPr lang="pl-PL" err="1"/>
              <a:t>Quality</a:t>
            </a:r>
            <a:r>
              <a:rPr lang="pl-PL"/>
              <a:t> Assurance and </a:t>
            </a:r>
            <a:r>
              <a:rPr lang="pl-PL" err="1"/>
              <a:t>Recognition</a:t>
            </a:r>
            <a:r>
              <a:rPr lang="pl-PL"/>
              <a:t> System.</a:t>
            </a:r>
          </a:p>
          <a:p>
            <a:pPr marL="228600" indent="-228600">
              <a:buAutoNum type="arabicParenR"/>
            </a:pPr>
            <a:r>
              <a:rPr lang="pl-PL"/>
              <a:t>The </a:t>
            </a:r>
            <a:r>
              <a:rPr lang="fr-BE" err="1"/>
              <a:t>European</a:t>
            </a:r>
            <a:r>
              <a:rPr lang="fr-BE"/>
              <a:t> </a:t>
            </a:r>
            <a:r>
              <a:rPr lang="fr-BE" err="1"/>
              <a:t>Degree</a:t>
            </a:r>
            <a:r>
              <a:rPr lang="fr-BE"/>
              <a:t> </a:t>
            </a:r>
            <a:r>
              <a:rPr lang="pl-PL"/>
              <a:t>Policy Lab </a:t>
            </a:r>
            <a:r>
              <a:rPr lang="pl-PL" err="1"/>
              <a:t>will</a:t>
            </a:r>
            <a:r>
              <a:rPr lang="pl-PL"/>
              <a:t> </a:t>
            </a:r>
            <a:r>
              <a:rPr lang="en-GB"/>
              <a:t>work on implementation guidelines for the European degree criteria and on how to make the European degree a reality on the ground</a:t>
            </a:r>
            <a:r>
              <a:rPr lang="pl-PL"/>
              <a:t>.</a:t>
            </a:r>
            <a:r>
              <a:rPr lang="fr-BE"/>
              <a:t> </a:t>
            </a:r>
            <a:r>
              <a:rPr lang="pl-PL" err="1"/>
              <a:t>Subject</a:t>
            </a:r>
            <a:r>
              <a:rPr lang="pl-PL"/>
              <a:t> to </a:t>
            </a:r>
            <a:r>
              <a:rPr lang="en-GB"/>
              <a:t>the agreement </a:t>
            </a:r>
            <a:r>
              <a:rPr lang="pl-PL"/>
              <a:t>of the</a:t>
            </a:r>
            <a:r>
              <a:rPr lang="en-GB"/>
              <a:t> Erasmus+ programme committee on the 2025 E</a:t>
            </a:r>
            <a:r>
              <a:rPr lang="pl-PL" err="1"/>
              <a:t>rasmus</a:t>
            </a:r>
            <a:r>
              <a:rPr lang="pl-PL"/>
              <a:t>+ </a:t>
            </a:r>
            <a:r>
              <a:rPr lang="pl-PL" err="1"/>
              <a:t>Work</a:t>
            </a:r>
            <a:r>
              <a:rPr lang="pl-PL"/>
              <a:t> </a:t>
            </a:r>
            <a:r>
              <a:rPr lang="pl-PL" err="1"/>
              <a:t>Programme</a:t>
            </a:r>
            <a:r>
              <a:rPr lang="pl-PL"/>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pl-PL" err="1"/>
              <a:t>Subject</a:t>
            </a:r>
            <a:r>
              <a:rPr lang="pl-PL"/>
              <a:t> to </a:t>
            </a:r>
            <a:r>
              <a:rPr lang="en-GB"/>
              <a:t>the agreement </a:t>
            </a:r>
            <a:r>
              <a:rPr lang="pl-PL"/>
              <a:t>of the</a:t>
            </a:r>
            <a:r>
              <a:rPr lang="en-GB"/>
              <a:t> Erasmus+ programme committee on the 2025 E</a:t>
            </a:r>
            <a:r>
              <a:rPr lang="pl-PL" err="1"/>
              <a:t>rasmus</a:t>
            </a:r>
            <a:r>
              <a:rPr lang="pl-PL"/>
              <a:t>+ </a:t>
            </a:r>
            <a:r>
              <a:rPr lang="pl-PL" err="1"/>
              <a:t>Work</a:t>
            </a:r>
            <a:r>
              <a:rPr lang="pl-PL"/>
              <a:t> </a:t>
            </a:r>
            <a:r>
              <a:rPr lang="pl-PL" err="1"/>
              <a:t>Programme</a:t>
            </a:r>
            <a:endParaRPr lang="fr-BE"/>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a:t>MS to work on their internal analysis</a:t>
            </a:r>
            <a:r>
              <a:rPr lang="pl-PL"/>
              <a:t> and/</a:t>
            </a:r>
            <a:r>
              <a:rPr lang="pl-PL" err="1"/>
              <a:t>or</a:t>
            </a:r>
            <a:r>
              <a:rPr lang="pl-PL"/>
              <a:t> </a:t>
            </a:r>
            <a:r>
              <a:rPr lang="en-GB"/>
              <a:t>audit of their national system</a:t>
            </a:r>
            <a:r>
              <a:rPr lang="pl-PL"/>
              <a:t>s</a:t>
            </a:r>
            <a:r>
              <a:rPr lang="en-GB"/>
              <a:t> with their universities, national Quality Assurance agency and NARIC centre to identify and address bottlenecks</a:t>
            </a:r>
            <a:r>
              <a:rPr lang="pl-PL"/>
              <a:t> and to</a:t>
            </a:r>
            <a:r>
              <a:rPr lang="en-GB"/>
              <a:t> start implementing a preparatory European label</a:t>
            </a:r>
            <a:r>
              <a:rPr lang="pl-PL"/>
              <a:t> </a:t>
            </a:r>
            <a:r>
              <a:rPr lang="en-GB"/>
              <a:t>on a voluntary basis</a:t>
            </a:r>
            <a:r>
              <a:rPr lang="pl-PL"/>
              <a:t>.</a:t>
            </a:r>
            <a:r>
              <a:rPr lang="fr-BE"/>
              <a:t> </a:t>
            </a:r>
            <a:r>
              <a:rPr lang="fr-BE" err="1"/>
              <a:t>Those</a:t>
            </a:r>
            <a:r>
              <a:rPr lang="fr-BE"/>
              <a:t> </a:t>
            </a:r>
            <a:r>
              <a:rPr lang="fr-BE" err="1"/>
              <a:t>that</a:t>
            </a:r>
            <a:r>
              <a:rPr lang="fr-BE"/>
              <a:t> are </a:t>
            </a:r>
            <a:r>
              <a:rPr lang="fr-BE" err="1"/>
              <a:t>ready</a:t>
            </a:r>
            <a:r>
              <a:rPr lang="fr-BE"/>
              <a:t> can </a:t>
            </a:r>
            <a:r>
              <a:rPr lang="fr-BE" err="1"/>
              <a:t>also</a:t>
            </a:r>
            <a:r>
              <a:rPr lang="fr-BE"/>
              <a:t> start </a:t>
            </a:r>
            <a:r>
              <a:rPr lang="fr-BE" err="1"/>
              <a:t>implementing</a:t>
            </a:r>
            <a:r>
              <a:rPr lang="fr-BE"/>
              <a:t> the </a:t>
            </a:r>
            <a:r>
              <a:rPr lang="fr-BE" err="1"/>
              <a:t>European</a:t>
            </a:r>
            <a:r>
              <a:rPr lang="fr-BE"/>
              <a:t> </a:t>
            </a:r>
            <a:r>
              <a:rPr lang="fr-BE" err="1"/>
              <a:t>degree</a:t>
            </a:r>
            <a:r>
              <a:rPr lang="fr-BE"/>
              <a:t>.</a:t>
            </a:r>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727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5468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Update/add/delete parts of the copy right notice where appropriate.</a:t>
            </a:r>
            <a:endParaRPr dirty="0"/>
          </a:p>
          <a:p>
            <a:pPr marL="0" lvl="0" indent="0" algn="l" rtl="0">
              <a:spcBef>
                <a:spcPts val="0"/>
              </a:spcBef>
              <a:spcAft>
                <a:spcPts val="0"/>
              </a:spcAft>
              <a:buNone/>
            </a:pPr>
            <a:r>
              <a:rPr lang="en-GB" dirty="0"/>
              <a:t>More information: </a:t>
            </a:r>
            <a:r>
              <a:rPr lang="en-GB" u="sng" dirty="0">
                <a:solidFill>
                  <a:schemeClr val="hlink"/>
                </a:solidFill>
                <a:hlinkClick r:id="rId3"/>
              </a:rPr>
              <a:t>https://myintracomm.ec.europa.eu/corp/intellectual-property/Documents/2019_Reuse-guidelines%28CC-BY%29.pdf</a:t>
            </a:r>
            <a:endParaRPr dirty="0"/>
          </a:p>
        </p:txBody>
      </p:sp>
      <p:sp>
        <p:nvSpPr>
          <p:cNvPr id="440" name="Google Shape;4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4.sv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9.svg"/><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9.svg"/><Relationship Id="rId7"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6.svg"/><Relationship Id="rId7"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6.svg"/><Relationship Id="rId7"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838200" y="0"/>
            <a:ext cx="0" cy="2362711"/>
          </a:xfrm>
          <a:prstGeom prst="straightConnector1">
            <a:avLst/>
          </a:prstGeom>
          <a:noFill/>
          <a:ln w="28575" cap="flat" cmpd="sng">
            <a:solidFill>
              <a:schemeClr val="dk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29BF24-5227-470D-A638-C96D3109AE54}"/>
              </a:ext>
            </a:extLst>
          </p:cNvPr>
          <p:cNvSpPr/>
          <p:nvPr userDrawn="1"/>
        </p:nvSpPr>
        <p:spPr>
          <a:xfrm>
            <a:off x="0" y="1000125"/>
            <a:ext cx="12192000" cy="5857875"/>
          </a:xfrm>
          <a:prstGeom prst="rect">
            <a:avLst/>
          </a:prstGeom>
          <a:gradFill flip="none" rotWithShape="1">
            <a:gsLst>
              <a:gs pos="0">
                <a:srgbClr val="E25487"/>
              </a:gs>
              <a:gs pos="50000">
                <a:schemeClr val="accent1"/>
              </a:gs>
              <a:gs pos="83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15" name="Graphic 14">
            <a:extLst>
              <a:ext uri="{FF2B5EF4-FFF2-40B4-BE49-F238E27FC236}">
                <a16:creationId xmlns:a16="http://schemas.microsoft.com/office/drawing/2014/main" id="{E117E7D2-4FBE-48EA-B23D-862130A38D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6" name="Picture 15">
            <a:extLst>
              <a:ext uri="{FF2B5EF4-FFF2-40B4-BE49-F238E27FC236}">
                <a16:creationId xmlns:a16="http://schemas.microsoft.com/office/drawing/2014/main" id="{B164FB07-A299-4B9F-8BA1-E20B9F0BCD5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141"/>
          <a:stretch/>
        </p:blipFill>
        <p:spPr>
          <a:xfrm>
            <a:off x="-6588" y="1340768"/>
            <a:ext cx="4060528" cy="4823932"/>
          </a:xfrm>
          <a:prstGeom prst="rect">
            <a:avLst/>
          </a:prstGeom>
        </p:spPr>
      </p:pic>
      <p:sp>
        <p:nvSpPr>
          <p:cNvPr id="19" name="Freeform: Shape 18">
            <a:extLst>
              <a:ext uri="{FF2B5EF4-FFF2-40B4-BE49-F238E27FC236}">
                <a16:creationId xmlns:a16="http://schemas.microsoft.com/office/drawing/2014/main" id="{FD7D8EC1-CCF2-4219-967F-9DF6C57CE4BC}"/>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2"/>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p>
          <a:p>
            <a:r>
              <a:rPr lang="fr-BE" sz="600" i="1">
                <a:solidFill>
                  <a:schemeClr val="bg1"/>
                </a:solidFill>
              </a:rPr>
              <a:t>Horizon</a:t>
            </a:r>
            <a:endParaRPr lang="en-US" sz="60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p:nvPr>
        </p:nvSpPr>
        <p:spPr>
          <a:xfrm>
            <a:off x="5078413" y="1484784"/>
            <a:ext cx="6418187" cy="2871390"/>
          </a:xfrm>
        </p:spPr>
        <p:txBody>
          <a:bodyPr lIns="0"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A28E8BB-AF51-4552-A9D8-24D32B4340E4}"/>
              </a:ext>
            </a:extLst>
          </p:cNvPr>
          <p:cNvSpPr>
            <a:spLocks noGrp="1"/>
          </p:cNvSpPr>
          <p:nvPr>
            <p:ph type="body" idx="1"/>
          </p:nvPr>
        </p:nvSpPr>
        <p:spPr>
          <a:xfrm>
            <a:off x="5078413" y="4356174"/>
            <a:ext cx="6418187" cy="1220490"/>
          </a:xfrm>
        </p:spPr>
        <p:txBody>
          <a:bodyPr lIns="0" tIns="216000">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135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705361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447981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35051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11665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4"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2"/>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2" y="4160828"/>
            <a:ext cx="10889439" cy="1620145"/>
          </a:xfrm>
        </p:spPr>
        <p:txBody>
          <a:bodyPr>
            <a:noAutofit/>
          </a:bodyPr>
          <a:lstStyle>
            <a:lvl1pPr marL="0" indent="0" algn="l">
              <a:buNone/>
              <a:defRPr sz="14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09472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o columns - two titles">
    <p:spTree>
      <p:nvGrpSpPr>
        <p:cNvPr id="1" name=""/>
        <p:cNvGrpSpPr/>
        <p:nvPr/>
      </p:nvGrpSpPr>
      <p:grpSpPr>
        <a:xfrm>
          <a:off x="0" y="0"/>
          <a:ext cx="0" cy="0"/>
          <a:chOff x="0" y="0"/>
          <a:chExt cx="0" cy="0"/>
        </a:xfrm>
      </p:grpSpPr>
      <p:sp>
        <p:nvSpPr>
          <p:cNvPr id="9" name="Espace réservé du numéro de diapositive 5">
            <a:extLst>
              <a:ext uri="{FF2B5EF4-FFF2-40B4-BE49-F238E27FC236}">
                <a16:creationId xmlns:a16="http://schemas.microsoft.com/office/drawing/2014/main" id="{F0B472E7-7B67-784E-822B-579DABBD5D25}"/>
              </a:ext>
            </a:extLst>
          </p:cNvPr>
          <p:cNvSpPr>
            <a:spLocks noGrp="1"/>
          </p:cNvSpPr>
          <p:nvPr>
            <p:ph type="sldNum" sz="quarter" idx="12"/>
          </p:nvPr>
        </p:nvSpPr>
        <p:spPr>
          <a:xfrm>
            <a:off x="8610601" y="6356352"/>
            <a:ext cx="2743200" cy="365125"/>
          </a:xfrm>
          <a:prstGeom prst="rect">
            <a:avLst/>
          </a:prstGeom>
        </p:spPr>
        <p:txBody>
          <a:bodyPr/>
          <a:lstStyle>
            <a:lvl1pPr algn="r">
              <a:defRPr b="0" i="0">
                <a:latin typeface="Century Gothic" panose="020B0502020202020204" pitchFamily="34" charset="0"/>
              </a:defRPr>
            </a:lvl1pPr>
          </a:lstStyle>
          <a:p>
            <a:fld id="{AC408851-99D8-9A44-B83F-995A95EE6BF9}" type="slidenum">
              <a:rPr lang="fr-FR" smtClean="0"/>
              <a:pPr/>
              <a:t>‹#›</a:t>
            </a:fld>
            <a:endParaRPr lang="fr-FR"/>
          </a:p>
        </p:txBody>
      </p:sp>
      <p:sp>
        <p:nvSpPr>
          <p:cNvPr id="4" name="Espace réservé du texte 3">
            <a:extLst>
              <a:ext uri="{FF2B5EF4-FFF2-40B4-BE49-F238E27FC236}">
                <a16:creationId xmlns:a16="http://schemas.microsoft.com/office/drawing/2014/main" id="{508E5C3A-117C-F34B-A709-9C2EE92BCA58}"/>
              </a:ext>
            </a:extLst>
          </p:cNvPr>
          <p:cNvSpPr>
            <a:spLocks noGrp="1"/>
          </p:cNvSpPr>
          <p:nvPr>
            <p:ph type="body" sz="quarter" idx="13" hasCustomPrompt="1"/>
          </p:nvPr>
        </p:nvSpPr>
        <p:spPr>
          <a:xfrm>
            <a:off x="6169801" y="1234017"/>
            <a:ext cx="4863281" cy="827616"/>
          </a:xfrm>
          <a:prstGeom prst="rect">
            <a:avLst/>
          </a:prstGeom>
        </p:spPr>
        <p:txBody>
          <a:bodyPr>
            <a:noAutofit/>
          </a:bodyPr>
          <a:lstStyle>
            <a:lvl1pPr marL="0" indent="0">
              <a:buNone/>
              <a:defRPr sz="3200" b="1"/>
            </a:lvl1pPr>
          </a:lstStyle>
          <a:p>
            <a:pPr lvl="0"/>
            <a:r>
              <a:rPr lang="en-GB" noProof="0"/>
              <a:t>Title</a:t>
            </a:r>
          </a:p>
        </p:txBody>
      </p:sp>
      <p:sp>
        <p:nvSpPr>
          <p:cNvPr id="7" name="Content Placeholder 6">
            <a:extLst>
              <a:ext uri="{FF2B5EF4-FFF2-40B4-BE49-F238E27FC236}">
                <a16:creationId xmlns:a16="http://schemas.microsoft.com/office/drawing/2014/main" id="{5C480BC0-3299-1446-9F79-546DB042BB51}"/>
              </a:ext>
            </a:extLst>
          </p:cNvPr>
          <p:cNvSpPr>
            <a:spLocks noGrp="1"/>
          </p:cNvSpPr>
          <p:nvPr>
            <p:ph sz="quarter" idx="14"/>
          </p:nvPr>
        </p:nvSpPr>
        <p:spPr>
          <a:xfrm>
            <a:off x="838201" y="2182369"/>
            <a:ext cx="5184000" cy="4173983"/>
          </a:xfrm>
          <a:prstGeom prst="rect">
            <a:avLst/>
          </a:prstGeom>
        </p:spPr>
        <p:txBody>
          <a:bodyPr>
            <a:noAutofit/>
          </a:bodyPr>
          <a:lstStyle>
            <a:lvl1pPr marL="457177" marR="0" indent="-457177" algn="l" defTabSz="914332" rtl="0" eaLnBrk="1" fontAlgn="auto" latinLnBrk="0" hangingPunct="1">
              <a:lnSpc>
                <a:spcPct val="90000"/>
              </a:lnSpc>
              <a:spcBef>
                <a:spcPts val="1001"/>
              </a:spcBef>
              <a:spcAft>
                <a:spcPts val="0"/>
              </a:spcAft>
              <a:buClrTx/>
              <a:buSzTx/>
              <a:buFontTx/>
              <a:buBlip>
                <a:blip r:embed="rId2"/>
              </a:buBlip>
              <a:tabLst/>
              <a:defRPr sz="2667"/>
            </a:lvl1pPr>
            <a:lvl2pPr marL="685748" marR="0" indent="-228584" algn="l" defTabSz="914332" rtl="0" eaLnBrk="1" fontAlgn="auto" latinLnBrk="0" hangingPunct="1">
              <a:lnSpc>
                <a:spcPct val="90000"/>
              </a:lnSpc>
              <a:spcBef>
                <a:spcPts val="500"/>
              </a:spcBef>
              <a:spcAft>
                <a:spcPts val="0"/>
              </a:spcAft>
              <a:buClrTx/>
              <a:buSzTx/>
              <a:buFontTx/>
              <a:buBlip>
                <a:blip r:embed="rId3"/>
              </a:buBlip>
              <a:tabLst/>
              <a:defRPr/>
            </a:lvl2pPr>
            <a:lvl3pPr marL="1142914" marR="0" indent="-228584" algn="l" defTabSz="914332" rtl="0" eaLnBrk="1" fontAlgn="auto" latinLnBrk="0" hangingPunct="1">
              <a:lnSpc>
                <a:spcPct val="90000"/>
              </a:lnSpc>
              <a:spcBef>
                <a:spcPts val="500"/>
              </a:spcBef>
              <a:spcAft>
                <a:spcPts val="0"/>
              </a:spcAft>
              <a:buClrTx/>
              <a:buSzTx/>
              <a:buFontTx/>
              <a:buBlip>
                <a:blip r:embed="rId2"/>
              </a:buBlip>
              <a:tabLst/>
              <a:defRPr/>
            </a:lvl3pPr>
            <a:lvl4pPr marL="1600080" marR="0" indent="-228584" algn="l" defTabSz="914332" rtl="0" eaLnBrk="1" fontAlgn="auto" latinLnBrk="0" hangingPunct="1">
              <a:lnSpc>
                <a:spcPct val="90000"/>
              </a:lnSpc>
              <a:spcBef>
                <a:spcPts val="500"/>
              </a:spcBef>
              <a:spcAft>
                <a:spcPts val="0"/>
              </a:spcAft>
              <a:buClrTx/>
              <a:buSzTx/>
              <a:buFontTx/>
              <a:buBlip>
                <a:blip r:embed="rId3"/>
              </a:buBlip>
              <a:tabLst/>
              <a:defRPr/>
            </a:lvl4pPr>
            <a:lvl5pPr marL="2057246" marR="0" indent="-228584" algn="l" defTabSz="914332" rtl="0" eaLnBrk="1" fontAlgn="auto" latinLnBrk="0" hangingPunct="1">
              <a:lnSpc>
                <a:spcPct val="90000"/>
              </a:lnSpc>
              <a:spcBef>
                <a:spcPts val="500"/>
              </a:spcBef>
              <a:spcAft>
                <a:spcPts val="0"/>
              </a:spcAft>
              <a:buClrTx/>
              <a:buSzTx/>
              <a:buFontTx/>
              <a:buBlip>
                <a:blip r:embed="rId2"/>
              </a:buBlip>
              <a:tabLst/>
              <a:defRPr/>
            </a:lvl5pPr>
          </a:lstStyle>
          <a:p>
            <a:pPr marL="457177" marR="0" lvl="0"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Klikken om de tekststijl van het model te bewerken</a:t>
            </a:r>
          </a:p>
          <a:p>
            <a:pPr marL="457177" marR="0" lvl="1"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Tweede niveau</a:t>
            </a:r>
          </a:p>
          <a:p>
            <a:pPr marL="457177" marR="0" lvl="2"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Derde niveau</a:t>
            </a:r>
          </a:p>
          <a:p>
            <a:pPr marL="457177" marR="0" lvl="3"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Vierde niveau</a:t>
            </a:r>
          </a:p>
          <a:p>
            <a:pPr marL="457177" marR="0" lvl="4"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Vijfde niveau</a:t>
            </a:r>
            <a:endParaRPr kumimoji="0" lang="en-GB" sz="1801" b="0" i="0" u="none" strike="noStrike" kern="1200" cap="none" spc="0" normalizeH="0" baseline="0" noProof="0">
              <a:ln>
                <a:noFill/>
              </a:ln>
              <a:solidFill>
                <a:srgbClr val="000000"/>
              </a:solidFill>
              <a:effectLst/>
              <a:uLnTx/>
              <a:uFillTx/>
              <a:latin typeface="+mn-lt"/>
              <a:ea typeface="+mn-ea"/>
              <a:cs typeface="+mn-cs"/>
            </a:endParaRPr>
          </a:p>
        </p:txBody>
      </p:sp>
      <p:sp>
        <p:nvSpPr>
          <p:cNvPr id="6" name="Content Placeholder 6">
            <a:extLst>
              <a:ext uri="{FF2B5EF4-FFF2-40B4-BE49-F238E27FC236}">
                <a16:creationId xmlns:a16="http://schemas.microsoft.com/office/drawing/2014/main" id="{A17B7AFD-5B04-9F4F-8D18-C8ADE1654658}"/>
              </a:ext>
            </a:extLst>
          </p:cNvPr>
          <p:cNvSpPr>
            <a:spLocks noGrp="1"/>
          </p:cNvSpPr>
          <p:nvPr>
            <p:ph sz="quarter" idx="15"/>
          </p:nvPr>
        </p:nvSpPr>
        <p:spPr>
          <a:xfrm>
            <a:off x="6169801" y="2182366"/>
            <a:ext cx="5184000" cy="4173983"/>
          </a:xfrm>
          <a:prstGeom prst="rect">
            <a:avLst/>
          </a:prstGeom>
        </p:spPr>
        <p:txBody>
          <a:bodyPr>
            <a:noAutofit/>
          </a:bodyPr>
          <a:lstStyle>
            <a:lvl1pPr marL="457177" marR="0" indent="-457177" algn="l" defTabSz="914332" rtl="0" eaLnBrk="1" fontAlgn="auto" latinLnBrk="0" hangingPunct="1">
              <a:lnSpc>
                <a:spcPct val="90000"/>
              </a:lnSpc>
              <a:spcBef>
                <a:spcPts val="1001"/>
              </a:spcBef>
              <a:spcAft>
                <a:spcPts val="0"/>
              </a:spcAft>
              <a:buClrTx/>
              <a:buSzTx/>
              <a:buFontTx/>
              <a:buBlip>
                <a:blip r:embed="rId2"/>
              </a:buBlip>
              <a:tabLst/>
              <a:defRPr sz="2667"/>
            </a:lvl1pPr>
            <a:lvl2pPr marL="685748" marR="0" indent="-228584" algn="l" defTabSz="914332" rtl="0" eaLnBrk="1" fontAlgn="auto" latinLnBrk="0" hangingPunct="1">
              <a:lnSpc>
                <a:spcPct val="90000"/>
              </a:lnSpc>
              <a:spcBef>
                <a:spcPts val="500"/>
              </a:spcBef>
              <a:spcAft>
                <a:spcPts val="0"/>
              </a:spcAft>
              <a:buClrTx/>
              <a:buSzTx/>
              <a:buFontTx/>
              <a:buBlip>
                <a:blip r:embed="rId3"/>
              </a:buBlip>
              <a:tabLst/>
              <a:defRPr/>
            </a:lvl2pPr>
            <a:lvl3pPr marL="1142914" marR="0" indent="-228584" algn="l" defTabSz="914332" rtl="0" eaLnBrk="1" fontAlgn="auto" latinLnBrk="0" hangingPunct="1">
              <a:lnSpc>
                <a:spcPct val="90000"/>
              </a:lnSpc>
              <a:spcBef>
                <a:spcPts val="500"/>
              </a:spcBef>
              <a:spcAft>
                <a:spcPts val="0"/>
              </a:spcAft>
              <a:buClrTx/>
              <a:buSzTx/>
              <a:buFontTx/>
              <a:buBlip>
                <a:blip r:embed="rId2"/>
              </a:buBlip>
              <a:tabLst/>
              <a:defRPr/>
            </a:lvl3pPr>
            <a:lvl4pPr marL="1600080" marR="0" indent="-228584" algn="l" defTabSz="914332" rtl="0" eaLnBrk="1" fontAlgn="auto" latinLnBrk="0" hangingPunct="1">
              <a:lnSpc>
                <a:spcPct val="90000"/>
              </a:lnSpc>
              <a:spcBef>
                <a:spcPts val="500"/>
              </a:spcBef>
              <a:spcAft>
                <a:spcPts val="0"/>
              </a:spcAft>
              <a:buClrTx/>
              <a:buSzTx/>
              <a:buFontTx/>
              <a:buBlip>
                <a:blip r:embed="rId3"/>
              </a:buBlip>
              <a:tabLst/>
              <a:defRPr/>
            </a:lvl4pPr>
            <a:lvl5pPr marL="2057246" marR="0" indent="-228584" algn="l" defTabSz="914332" rtl="0" eaLnBrk="1" fontAlgn="auto" latinLnBrk="0" hangingPunct="1">
              <a:lnSpc>
                <a:spcPct val="90000"/>
              </a:lnSpc>
              <a:spcBef>
                <a:spcPts val="500"/>
              </a:spcBef>
              <a:spcAft>
                <a:spcPts val="0"/>
              </a:spcAft>
              <a:buClrTx/>
              <a:buSzTx/>
              <a:buFontTx/>
              <a:buBlip>
                <a:blip r:embed="rId2"/>
              </a:buBlip>
              <a:tabLst/>
              <a:defRPr/>
            </a:lvl5pPr>
          </a:lstStyle>
          <a:p>
            <a:pPr marL="457177" marR="0" lvl="0"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Klikken om de tekststijl van het model te bewerken</a:t>
            </a:r>
          </a:p>
          <a:p>
            <a:pPr marL="457177" marR="0" lvl="1"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Tweede niveau</a:t>
            </a:r>
          </a:p>
          <a:p>
            <a:pPr marL="457177" marR="0" lvl="2"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Derde niveau</a:t>
            </a:r>
          </a:p>
          <a:p>
            <a:pPr marL="457177" marR="0" lvl="3"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Vierde niveau</a:t>
            </a:r>
          </a:p>
          <a:p>
            <a:pPr marL="457177" marR="0" lvl="4" indent="-457177" algn="l" defTabSz="914332" rtl="0" eaLnBrk="1" fontAlgn="auto" latinLnBrk="0" hangingPunct="1">
              <a:lnSpc>
                <a:spcPct val="90000"/>
              </a:lnSpc>
              <a:spcBef>
                <a:spcPts val="1001"/>
              </a:spcBef>
              <a:spcAft>
                <a:spcPts val="0"/>
              </a:spcAft>
              <a:buClrTx/>
              <a:buSzTx/>
              <a:buFontTx/>
              <a:buBlip>
                <a:blip r:embed="rId2"/>
              </a:buBlip>
              <a:tabLst/>
              <a:defRPr/>
            </a:pPr>
            <a:r>
              <a:rPr kumimoji="0" lang="nl-N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Vijfde niveau</a:t>
            </a:r>
            <a:endParaRPr kumimoji="0" lang="en-GB" sz="1801" b="0" i="0" u="none" strike="noStrike" kern="1200" cap="none" spc="0" normalizeH="0" baseline="0" noProof="0">
              <a:ln>
                <a:noFill/>
              </a:ln>
              <a:solidFill>
                <a:srgbClr val="000000"/>
              </a:solidFill>
              <a:effectLst/>
              <a:uLnTx/>
              <a:uFillTx/>
              <a:latin typeface="+mn-lt"/>
              <a:ea typeface="+mn-ea"/>
              <a:cs typeface="+mn-cs"/>
            </a:endParaRPr>
          </a:p>
        </p:txBody>
      </p:sp>
      <p:sp>
        <p:nvSpPr>
          <p:cNvPr id="8" name="Espace réservé du texte 3">
            <a:extLst>
              <a:ext uri="{FF2B5EF4-FFF2-40B4-BE49-F238E27FC236}">
                <a16:creationId xmlns:a16="http://schemas.microsoft.com/office/drawing/2014/main" id="{D9BAFB23-0BAD-174D-8AEF-360115183391}"/>
              </a:ext>
            </a:extLst>
          </p:cNvPr>
          <p:cNvSpPr>
            <a:spLocks noGrp="1"/>
          </p:cNvSpPr>
          <p:nvPr>
            <p:ph type="body" sz="quarter" idx="16" hasCustomPrompt="1"/>
          </p:nvPr>
        </p:nvSpPr>
        <p:spPr>
          <a:xfrm>
            <a:off x="838202" y="1234017"/>
            <a:ext cx="4863281" cy="827616"/>
          </a:xfrm>
          <a:prstGeom prst="rect">
            <a:avLst/>
          </a:prstGeom>
        </p:spPr>
        <p:txBody>
          <a:bodyPr>
            <a:noAutofit/>
          </a:bodyPr>
          <a:lstStyle>
            <a:lvl1pPr marL="0" indent="0">
              <a:buNone/>
              <a:defRPr sz="3200" b="1"/>
            </a:lvl1pPr>
          </a:lstStyle>
          <a:p>
            <a:pPr lvl="0"/>
            <a:r>
              <a:rPr lang="en-GB" noProof="0"/>
              <a:t>Title</a:t>
            </a:r>
          </a:p>
        </p:txBody>
      </p:sp>
    </p:spTree>
    <p:extLst>
      <p:ext uri="{BB962C8B-B14F-4D97-AF65-F5344CB8AC3E}">
        <p14:creationId xmlns:p14="http://schemas.microsoft.com/office/powerpoint/2010/main" val="1756394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1" name="Google Shape;181;p42"/>
          <p:cNvCxnSpPr/>
          <p:nvPr/>
        </p:nvCxnSpPr>
        <p:spPr>
          <a:xfrm flipH="1">
            <a:off x="838199" y="0"/>
            <a:ext cx="1" cy="1276357"/>
          </a:xfrm>
          <a:prstGeom prst="straightConnector1">
            <a:avLst/>
          </a:prstGeom>
          <a:noFill/>
          <a:ln w="28575" cap="flat" cmpd="sng">
            <a:solidFill>
              <a:srgbClr val="71BBBE"/>
            </a:solidFill>
            <a:prstDash val="solid"/>
            <a:miter lim="800000"/>
            <a:headEnd type="none" w="sm" len="sm"/>
            <a:tailEnd type="none" w="sm" len="sm"/>
          </a:ln>
        </p:spPr>
      </p:cxnSp>
    </p:spTree>
    <p:extLst>
      <p:ext uri="{BB962C8B-B14F-4D97-AF65-F5344CB8AC3E}">
        <p14:creationId xmlns:p14="http://schemas.microsoft.com/office/powerpoint/2010/main" val="6716928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Picture 2">
    <p:spTree>
      <p:nvGrpSpPr>
        <p:cNvPr id="1" name=""/>
        <p:cNvGrpSpPr/>
        <p:nvPr/>
      </p:nvGrpSpPr>
      <p:grpSpPr>
        <a:xfrm>
          <a:off x="0" y="0"/>
          <a:ext cx="0" cy="0"/>
          <a:chOff x="0" y="0"/>
          <a:chExt cx="0" cy="0"/>
        </a:xfrm>
      </p:grpSpPr>
      <p:sp>
        <p:nvSpPr>
          <p:cNvPr id="3" name="Table Placeholder 2"/>
          <p:cNvSpPr>
            <a:spLocks noGrp="1"/>
          </p:cNvSpPr>
          <p:nvPr>
            <p:ph type="tbl" sz="quarter" idx="14"/>
          </p:nvPr>
        </p:nvSpPr>
        <p:spPr>
          <a:xfrm>
            <a:off x="1015207" y="2186782"/>
            <a:ext cx="10161588" cy="3627437"/>
          </a:xfrm>
        </p:spPr>
        <p:txBody>
          <a:bodyPr vert="horz"/>
          <a:lstStyle>
            <a:lvl1pPr marL="0" indent="0">
              <a:buNone/>
              <a:defRPr/>
            </a:lvl1pPr>
          </a:lstStyle>
          <a:p>
            <a:r>
              <a:rPr lang="en-US"/>
              <a:t>Click icon to add table</a:t>
            </a:r>
          </a:p>
        </p:txBody>
      </p:sp>
      <p:sp>
        <p:nvSpPr>
          <p:cNvPr id="92" name="Title Text"/>
          <p:cNvSpPr txBox="1">
            <a:spLocks noGrp="1"/>
          </p:cNvSpPr>
          <p:nvPr>
            <p:ph type="title"/>
          </p:nvPr>
        </p:nvSpPr>
        <p:spPr>
          <a:xfrm>
            <a:off x="1014876" y="1193851"/>
            <a:ext cx="10162249" cy="488951"/>
          </a:xfrm>
          <a:prstGeom prst="rect">
            <a:avLst/>
          </a:prstGeom>
        </p:spPr>
        <p:txBody>
          <a:bodyPr/>
          <a:lstStyle/>
          <a:p>
            <a:r>
              <a:rPr lang="en-US"/>
              <a:t>Click to edit Master title style</a:t>
            </a:r>
            <a:endParaRPr/>
          </a:p>
        </p:txBody>
      </p:sp>
      <p:sp>
        <p:nvSpPr>
          <p:cNvPr id="2" name="Footer Placeholder 1"/>
          <p:cNvSpPr>
            <a:spLocks noGrp="1"/>
          </p:cNvSpPr>
          <p:nvPr>
            <p:ph type="ftr" sz="quarter" idx="15"/>
          </p:nvPr>
        </p:nvSpPr>
        <p:spPr>
          <a:xfrm>
            <a:off x="1014875" y="6455569"/>
            <a:ext cx="8387094" cy="153888"/>
          </a:xfrm>
          <a:prstGeom prst="rect">
            <a:avLst/>
          </a:prstGeom>
        </p:spPr>
        <p:txBody>
          <a:bodyPr/>
          <a:lstStyle/>
          <a:p>
            <a:r>
              <a:rPr lang="en-US">
                <a:solidFill>
                  <a:srgbClr val="282625"/>
                </a:solidFill>
              </a:rPr>
              <a:t>Mapping JMDI - kick-off meeting</a:t>
            </a:r>
          </a:p>
        </p:txBody>
      </p:sp>
      <p:sp>
        <p:nvSpPr>
          <p:cNvPr id="6" name="Slide Number"/>
          <p:cNvSpPr txBox="1">
            <a:spLocks noGrp="1"/>
          </p:cNvSpPr>
          <p:nvPr>
            <p:ph type="sldNum" sz="quarter" idx="2"/>
          </p:nvPr>
        </p:nvSpPr>
        <p:spPr>
          <a:xfrm>
            <a:off x="11028387" y="6455569"/>
            <a:ext cx="156293" cy="153889"/>
          </a:xfrm>
          <a:prstGeom prst="rect">
            <a:avLst/>
          </a:prstGeom>
          <a:ln w="12700">
            <a:miter lim="400000"/>
          </a:ln>
        </p:spPr>
        <p:txBody>
          <a:bodyPr wrap="none" lIns="0" tIns="0" rIns="0" bIns="0" anchor="ctr" anchorCtr="0">
            <a:spAutoFit/>
          </a:bodyPr>
          <a:lstStyle>
            <a:lvl1pPr marL="0" indent="0">
              <a:buSzTx/>
              <a:buNone/>
              <a:defRPr sz="1000" b="1" cap="all">
                <a:solidFill>
                  <a:srgbClr val="209EB5"/>
                </a:solidFill>
              </a:defRPr>
            </a:lvl1pPr>
          </a:lstStyle>
          <a:p>
            <a:fld id="{86CB4B4D-7CA3-9044-876B-883B54F8677D}" type="slidenum">
              <a:rPr/>
              <a:pPr/>
              <a:t>‹#›</a:t>
            </a:fld>
            <a:endParaRPr/>
          </a:p>
        </p:txBody>
      </p:sp>
    </p:spTree>
    <p:extLst>
      <p:ext uri="{BB962C8B-B14F-4D97-AF65-F5344CB8AC3E}">
        <p14:creationId xmlns:p14="http://schemas.microsoft.com/office/powerpoint/2010/main" val="24607329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610837-A36A-48D8-95A2-AABE28170EE6}"/>
              </a:ext>
            </a:extLst>
          </p:cNvPr>
          <p:cNvSpPr/>
          <p:nvPr userDrawn="1"/>
        </p:nvSpPr>
        <p:spPr>
          <a:xfrm>
            <a:off x="0" y="1000125"/>
            <a:ext cx="12192000" cy="5857875"/>
          </a:xfrm>
          <a:prstGeom prst="rect">
            <a:avLst/>
          </a:prstGeom>
          <a:gradFill flip="none" rotWithShape="1">
            <a:gsLst>
              <a:gs pos="0">
                <a:srgbClr val="E25487"/>
              </a:gs>
              <a:gs pos="50000">
                <a:schemeClr val="accent1"/>
              </a:gs>
              <a:gs pos="83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15" name="Graphic 14">
            <a:extLst>
              <a:ext uri="{FF2B5EF4-FFF2-40B4-BE49-F238E27FC236}">
                <a16:creationId xmlns:a16="http://schemas.microsoft.com/office/drawing/2014/main" id="{C990A048-BABF-4D2C-9D36-9AA999B83E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8" name="Picture 17">
            <a:extLst>
              <a:ext uri="{FF2B5EF4-FFF2-40B4-BE49-F238E27FC236}">
                <a16:creationId xmlns:a16="http://schemas.microsoft.com/office/drawing/2014/main" id="{A5AC0D3A-BFE8-4EA4-8AA6-BDE75B69BB1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141"/>
          <a:stretch/>
        </p:blipFill>
        <p:spPr>
          <a:xfrm>
            <a:off x="-6588" y="1340768"/>
            <a:ext cx="4060528" cy="4823932"/>
          </a:xfrm>
          <a:prstGeom prst="rect">
            <a:avLst/>
          </a:prstGeom>
        </p:spPr>
      </p:pic>
      <p:sp>
        <p:nvSpPr>
          <p:cNvPr id="19" name="Freeform: Shape 18">
            <a:extLst>
              <a:ext uri="{FF2B5EF4-FFF2-40B4-BE49-F238E27FC236}">
                <a16:creationId xmlns:a16="http://schemas.microsoft.com/office/drawing/2014/main" id="{E186B6BD-6E51-4DC8-8526-52B63622605E}"/>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2"/>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hasCustomPrompt="1"/>
          </p:nvPr>
        </p:nvSpPr>
        <p:spPr>
          <a:xfrm>
            <a:off x="5632450" y="3008502"/>
            <a:ext cx="5864150" cy="2924234"/>
          </a:xfrm>
        </p:spPr>
        <p:txBody>
          <a:bodyPr lIns="0" anchor="t">
            <a:normAutofit/>
          </a:bodyPr>
          <a:lstStyle>
            <a:lvl1pPr>
              <a:defRPr sz="4400">
                <a:solidFill>
                  <a:schemeClr val="bg1"/>
                </a:solidFill>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30787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626534"/>
            <a:ext cx="10921182" cy="802746"/>
          </a:xfr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1988840"/>
            <a:ext cx="10921182" cy="3600400"/>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2"/>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BF677AB0-0E03-0C4E-A3DA-ADD4174DD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12424" y="5997381"/>
            <a:ext cx="1964910" cy="514806"/>
          </a:xfrm>
          <a:prstGeom prst="rect">
            <a:avLst/>
          </a:prstGeom>
        </p:spPr>
      </p:pic>
      <p:grpSp>
        <p:nvGrpSpPr>
          <p:cNvPr id="6" name="Graphic 9">
            <a:extLst>
              <a:ext uri="{FF2B5EF4-FFF2-40B4-BE49-F238E27FC236}">
                <a16:creationId xmlns:a16="http://schemas.microsoft.com/office/drawing/2014/main" id="{6EDAE50D-D7F7-904F-BDE7-76DA679FFBD2}"/>
              </a:ext>
            </a:extLst>
          </p:cNvPr>
          <p:cNvGrpSpPr>
            <a:grpSpLocks noChangeAspect="1"/>
          </p:cNvGrpSpPr>
          <p:nvPr userDrawn="1"/>
        </p:nvGrpSpPr>
        <p:grpSpPr>
          <a:xfrm>
            <a:off x="0" y="0"/>
            <a:ext cx="1055440" cy="1277522"/>
            <a:chOff x="0" y="375179"/>
            <a:chExt cx="902753" cy="1092707"/>
          </a:xfrm>
          <a:solidFill>
            <a:srgbClr val="903795"/>
          </a:solidFill>
        </p:grpSpPr>
        <p:sp>
          <p:nvSpPr>
            <p:cNvPr id="7" name="Freeform: Shape 24">
              <a:extLst>
                <a:ext uri="{FF2B5EF4-FFF2-40B4-BE49-F238E27FC236}">
                  <a16:creationId xmlns:a16="http://schemas.microsoft.com/office/drawing/2014/main" id="{94695724-BF9E-6D4F-B50C-CC5DDE944096}"/>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8" name="Freeform: Shape 25">
              <a:extLst>
                <a:ext uri="{FF2B5EF4-FFF2-40B4-BE49-F238E27FC236}">
                  <a16:creationId xmlns:a16="http://schemas.microsoft.com/office/drawing/2014/main" id="{3F77B4F4-CA03-3549-AB0A-DC1D039B3862}"/>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9" name="Freeform: Shape 26">
              <a:extLst>
                <a:ext uri="{FF2B5EF4-FFF2-40B4-BE49-F238E27FC236}">
                  <a16:creationId xmlns:a16="http://schemas.microsoft.com/office/drawing/2014/main" id="{B3675F09-B22B-1541-A71C-7C4DF9602CBE}"/>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0" name="Freeform: Shape 27">
              <a:extLst>
                <a:ext uri="{FF2B5EF4-FFF2-40B4-BE49-F238E27FC236}">
                  <a16:creationId xmlns:a16="http://schemas.microsoft.com/office/drawing/2014/main" id="{61D97E55-4091-534F-8447-855355CD9039}"/>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1" name="Freeform: Shape 28">
              <a:extLst>
                <a:ext uri="{FF2B5EF4-FFF2-40B4-BE49-F238E27FC236}">
                  <a16:creationId xmlns:a16="http://schemas.microsoft.com/office/drawing/2014/main" id="{87F290B5-40D4-F648-92D2-C1CF30B3F7E5}"/>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9">
              <a:extLst>
                <a:ext uri="{FF2B5EF4-FFF2-40B4-BE49-F238E27FC236}">
                  <a16:creationId xmlns:a16="http://schemas.microsoft.com/office/drawing/2014/main" id="{FBFBA6DE-160C-6445-89E1-9B4EFBE7AFA4}"/>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pic>
        <p:nvPicPr>
          <p:cNvPr id="13" name="Graphic 31">
            <a:extLst>
              <a:ext uri="{FF2B5EF4-FFF2-40B4-BE49-F238E27FC236}">
                <a16:creationId xmlns:a16="http://schemas.microsoft.com/office/drawing/2014/main" id="{9255BEB8-D41D-4174-B5DD-76D789B7F1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295" y="5589240"/>
            <a:ext cx="1069345" cy="922947"/>
          </a:xfrm>
          <a:prstGeom prst="rect">
            <a:avLst/>
          </a:prstGeom>
        </p:spPr>
      </p:pic>
      <p:sp>
        <p:nvSpPr>
          <p:cNvPr id="4" name="Rectangle 3"/>
          <p:cNvSpPr/>
          <p:nvPr userDrawn="1"/>
        </p:nvSpPr>
        <p:spPr>
          <a:xfrm>
            <a:off x="637200" y="6477866"/>
            <a:ext cx="432048" cy="229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30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06672" cy="1712596"/>
          </a:xfrm>
        </p:spPr>
        <p:txBody>
          <a:bodyPr bIns="0" anchor="b">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5308"/>
            <a:ext cx="4306672" cy="2351665"/>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2"/>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32" name="Graphic 31">
            <a:extLst>
              <a:ext uri="{FF2B5EF4-FFF2-40B4-BE49-F238E27FC236}">
                <a16:creationId xmlns:a16="http://schemas.microsoft.com/office/drawing/2014/main" id="{27F03977-B3BB-41ED-BA95-B89029C89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grpSp>
        <p:nvGrpSpPr>
          <p:cNvPr id="8" name="Graphic 9">
            <a:extLst>
              <a:ext uri="{FF2B5EF4-FFF2-40B4-BE49-F238E27FC236}">
                <a16:creationId xmlns:a16="http://schemas.microsoft.com/office/drawing/2014/main" id="{BCCFC847-EAE0-664A-94A7-D92F6B8D855C}"/>
              </a:ext>
            </a:extLst>
          </p:cNvPr>
          <p:cNvGrpSpPr>
            <a:grpSpLocks noChangeAspect="1"/>
          </p:cNvGrpSpPr>
          <p:nvPr userDrawn="1"/>
        </p:nvGrpSpPr>
        <p:grpSpPr>
          <a:xfrm>
            <a:off x="0" y="0"/>
            <a:ext cx="1055440" cy="1277522"/>
            <a:chOff x="0" y="375179"/>
            <a:chExt cx="902753" cy="1092707"/>
          </a:xfrm>
          <a:solidFill>
            <a:srgbClr val="903795"/>
          </a:solidFill>
        </p:grpSpPr>
        <p:sp>
          <p:nvSpPr>
            <p:cNvPr id="9" name="Freeform: Shape 24">
              <a:extLst>
                <a:ext uri="{FF2B5EF4-FFF2-40B4-BE49-F238E27FC236}">
                  <a16:creationId xmlns:a16="http://schemas.microsoft.com/office/drawing/2014/main" id="{9F99AB61-C92A-9646-9954-99D9E19F9CAA}"/>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10" name="Freeform: Shape 25">
              <a:extLst>
                <a:ext uri="{FF2B5EF4-FFF2-40B4-BE49-F238E27FC236}">
                  <a16:creationId xmlns:a16="http://schemas.microsoft.com/office/drawing/2014/main" id="{7EE1663E-6A51-CD4C-BF4D-E8A67ADC82E6}"/>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6">
              <a:extLst>
                <a:ext uri="{FF2B5EF4-FFF2-40B4-BE49-F238E27FC236}">
                  <a16:creationId xmlns:a16="http://schemas.microsoft.com/office/drawing/2014/main" id="{A9559387-6427-F74C-AE42-CE52844022C9}"/>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3" name="Freeform: Shape 27">
              <a:extLst>
                <a:ext uri="{FF2B5EF4-FFF2-40B4-BE49-F238E27FC236}">
                  <a16:creationId xmlns:a16="http://schemas.microsoft.com/office/drawing/2014/main" id="{794B6895-391A-A749-8AAB-20E125F69626}"/>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5" name="Freeform: Shape 28">
              <a:extLst>
                <a:ext uri="{FF2B5EF4-FFF2-40B4-BE49-F238E27FC236}">
                  <a16:creationId xmlns:a16="http://schemas.microsoft.com/office/drawing/2014/main" id="{C555F81A-0A26-3841-8CD2-9076EB205BD2}"/>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6" name="Freeform: Shape 29">
              <a:extLst>
                <a:ext uri="{FF2B5EF4-FFF2-40B4-BE49-F238E27FC236}">
                  <a16:creationId xmlns:a16="http://schemas.microsoft.com/office/drawing/2014/main" id="{F6863B49-9D8A-BF4B-A9D2-4049C4BCC2EA}"/>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947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2350776"/>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24" name="Graphic 23">
            <a:extLst>
              <a:ext uri="{FF2B5EF4-FFF2-40B4-BE49-F238E27FC236}">
                <a16:creationId xmlns:a16="http://schemas.microsoft.com/office/drawing/2014/main" id="{F3A874A6-8CA5-4085-AFA5-6EB1342C0F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spTree>
    <p:extLst>
      <p:ext uri="{BB962C8B-B14F-4D97-AF65-F5344CB8AC3E}">
        <p14:creationId xmlns:p14="http://schemas.microsoft.com/office/powerpoint/2010/main" val="253588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3134320"/>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grpSp>
        <p:nvGrpSpPr>
          <p:cNvPr id="10" name="Group 9">
            <a:extLst>
              <a:ext uri="{FF2B5EF4-FFF2-40B4-BE49-F238E27FC236}">
                <a16:creationId xmlns:a16="http://schemas.microsoft.com/office/drawing/2014/main" id="{085FB4BC-DAEA-4C11-B5CC-E6310DC11BDF}"/>
              </a:ext>
            </a:extLst>
          </p:cNvPr>
          <p:cNvGrpSpPr>
            <a:grpSpLocks noChangeAspect="1"/>
          </p:cNvGrpSpPr>
          <p:nvPr userDrawn="1"/>
        </p:nvGrpSpPr>
        <p:grpSpPr>
          <a:xfrm>
            <a:off x="0" y="5734815"/>
            <a:ext cx="1127448" cy="1123185"/>
            <a:chOff x="3863752" y="5098876"/>
            <a:chExt cx="1030694" cy="1026797"/>
          </a:xfrm>
          <a:solidFill>
            <a:schemeClr val="accent1"/>
          </a:solidFill>
        </p:grpSpPr>
        <p:sp>
          <p:nvSpPr>
            <p:cNvPr id="12" name="Freeform: Shape 11">
              <a:extLst>
                <a:ext uri="{FF2B5EF4-FFF2-40B4-BE49-F238E27FC236}">
                  <a16:creationId xmlns:a16="http://schemas.microsoft.com/office/drawing/2014/main" id="{7041C83A-C50E-46FD-A3DA-FA69FB81F089}"/>
                </a:ext>
              </a:extLst>
            </p:cNvPr>
            <p:cNvSpPr/>
            <p:nvPr/>
          </p:nvSpPr>
          <p:spPr>
            <a:xfrm>
              <a:off x="4305459" y="5978609"/>
              <a:ext cx="294513" cy="147064"/>
            </a:xfrm>
            <a:custGeom>
              <a:avLst/>
              <a:gdLst>
                <a:gd name="connsiteX0" fmla="*/ 147064 w 294513"/>
                <a:gd name="connsiteY0" fmla="*/ 0 h 147064"/>
                <a:gd name="connsiteX1" fmla="*/ 147064 w 294513"/>
                <a:gd name="connsiteY1" fmla="*/ 0 h 147064"/>
                <a:gd name="connsiteX2" fmla="*/ 0 w 294513"/>
                <a:gd name="connsiteY2" fmla="*/ 147064 h 147064"/>
                <a:gd name="connsiteX3" fmla="*/ 294513 w 294513"/>
                <a:gd name="connsiteY3" fmla="*/ 147064 h 147064"/>
                <a:gd name="connsiteX4" fmla="*/ 294513 w 294513"/>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3" h="147064">
                  <a:moveTo>
                    <a:pt x="147064" y="0"/>
                  </a:moveTo>
                  <a:lnTo>
                    <a:pt x="147064" y="0"/>
                  </a:lnTo>
                  <a:lnTo>
                    <a:pt x="0" y="147064"/>
                  </a:lnTo>
                  <a:lnTo>
                    <a:pt x="294513" y="147064"/>
                  </a:lnTo>
                  <a:lnTo>
                    <a:pt x="294513" y="0"/>
                  </a:lnTo>
                  <a:close/>
                </a:path>
              </a:pathLst>
            </a:custGeom>
            <a:grpFill/>
            <a:ln w="763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E33A2AE-2307-4DA7-9AFC-DC0E2066142E}"/>
                </a:ext>
              </a:extLst>
            </p:cNvPr>
            <p:cNvSpPr/>
            <p:nvPr/>
          </p:nvSpPr>
          <p:spPr>
            <a:xfrm>
              <a:off x="4012202" y="5978609"/>
              <a:ext cx="294436" cy="147064"/>
            </a:xfrm>
            <a:custGeom>
              <a:avLst/>
              <a:gdLst>
                <a:gd name="connsiteX0" fmla="*/ 147064 w 294436"/>
                <a:gd name="connsiteY0" fmla="*/ 0 h 147064"/>
                <a:gd name="connsiteX1" fmla="*/ 147064 w 294436"/>
                <a:gd name="connsiteY1" fmla="*/ 0 h 147064"/>
                <a:gd name="connsiteX2" fmla="*/ 0 w 294436"/>
                <a:gd name="connsiteY2" fmla="*/ 147064 h 147064"/>
                <a:gd name="connsiteX3" fmla="*/ 294436 w 294436"/>
                <a:gd name="connsiteY3" fmla="*/ 147064 h 147064"/>
                <a:gd name="connsiteX4" fmla="*/ 294436 w 294436"/>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36" h="147064">
                  <a:moveTo>
                    <a:pt x="147064" y="0"/>
                  </a:moveTo>
                  <a:lnTo>
                    <a:pt x="147064" y="0"/>
                  </a:lnTo>
                  <a:lnTo>
                    <a:pt x="0" y="147064"/>
                  </a:lnTo>
                  <a:lnTo>
                    <a:pt x="294436" y="147064"/>
                  </a:lnTo>
                  <a:lnTo>
                    <a:pt x="294436" y="0"/>
                  </a:lnTo>
                  <a:close/>
                </a:path>
              </a:pathLst>
            </a:custGeom>
            <a:grpFill/>
            <a:ln w="76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4A5E054-D1C8-45D3-9F49-8FBEC330788B}"/>
                </a:ext>
              </a:extLst>
            </p:cNvPr>
            <p:cNvSpPr/>
            <p:nvPr/>
          </p:nvSpPr>
          <p:spPr>
            <a:xfrm>
              <a:off x="4012356" y="5687902"/>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1B57658-B9FB-410E-8A71-D130B746870D}"/>
                </a:ext>
              </a:extLst>
            </p:cNvPr>
            <p:cNvSpPr/>
            <p:nvPr/>
          </p:nvSpPr>
          <p:spPr>
            <a:xfrm>
              <a:off x="4305459"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50AFA71-A21C-428C-B50D-C6353E8468A6}"/>
                </a:ext>
              </a:extLst>
            </p:cNvPr>
            <p:cNvSpPr/>
            <p:nvPr/>
          </p:nvSpPr>
          <p:spPr>
            <a:xfrm>
              <a:off x="3863752" y="5392306"/>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82933C1-610A-4852-B4A0-E278FCE15B02}"/>
                </a:ext>
              </a:extLst>
            </p:cNvPr>
            <p:cNvSpPr/>
            <p:nvPr/>
          </p:nvSpPr>
          <p:spPr>
            <a:xfrm>
              <a:off x="4012356"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1BA7BD6-1064-4300-841E-4B9F6039766D}"/>
                </a:ext>
              </a:extLst>
            </p:cNvPr>
            <p:cNvSpPr/>
            <p:nvPr/>
          </p:nvSpPr>
          <p:spPr>
            <a:xfrm>
              <a:off x="4012279" y="5098876"/>
              <a:ext cx="294821" cy="294744"/>
            </a:xfrm>
            <a:custGeom>
              <a:avLst/>
              <a:gdLst>
                <a:gd name="connsiteX0" fmla="*/ 294822 w 294821"/>
                <a:gd name="connsiteY0" fmla="*/ 0 h 294744"/>
                <a:gd name="connsiteX1" fmla="*/ 147372 w 294821"/>
                <a:gd name="connsiteY1" fmla="*/ 0 h 294744"/>
                <a:gd name="connsiteX2" fmla="*/ 147372 w 294821"/>
                <a:gd name="connsiteY2" fmla="*/ 0 h 294744"/>
                <a:gd name="connsiteX3" fmla="*/ 0 w 294821"/>
                <a:gd name="connsiteY3" fmla="*/ 147372 h 294744"/>
                <a:gd name="connsiteX4" fmla="*/ 147372 w 294821"/>
                <a:gd name="connsiteY4" fmla="*/ 147372 h 294744"/>
                <a:gd name="connsiteX5" fmla="*/ 147372 w 294821"/>
                <a:gd name="connsiteY5" fmla="*/ 294745 h 294744"/>
                <a:gd name="connsiteX6" fmla="*/ 294822 w 294821"/>
                <a:gd name="connsiteY6" fmla="*/ 147372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744">
                  <a:moveTo>
                    <a:pt x="294822" y="0"/>
                  </a:moveTo>
                  <a:lnTo>
                    <a:pt x="147372" y="0"/>
                  </a:lnTo>
                  <a:lnTo>
                    <a:pt x="147372" y="0"/>
                  </a:lnTo>
                  <a:lnTo>
                    <a:pt x="0" y="147372"/>
                  </a:lnTo>
                  <a:lnTo>
                    <a:pt x="147372" y="147372"/>
                  </a:lnTo>
                  <a:lnTo>
                    <a:pt x="147372" y="294745"/>
                  </a:lnTo>
                  <a:lnTo>
                    <a:pt x="294822" y="147372"/>
                  </a:lnTo>
                  <a:close/>
                </a:path>
              </a:pathLst>
            </a:custGeom>
            <a:grpFill/>
            <a:ln w="763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1FD4FC2-67B8-41E4-9FDA-E7FFEAAFCFEB}"/>
                </a:ext>
              </a:extLst>
            </p:cNvPr>
            <p:cNvSpPr/>
            <p:nvPr userDrawn="1"/>
          </p:nvSpPr>
          <p:spPr>
            <a:xfrm>
              <a:off x="4305343"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7810A06-8933-4CE7-9C90-EBFCFB72F8BA}"/>
                </a:ext>
              </a:extLst>
            </p:cNvPr>
            <p:cNvSpPr/>
            <p:nvPr userDrawn="1"/>
          </p:nvSpPr>
          <p:spPr>
            <a:xfrm>
              <a:off x="3863752" y="5687940"/>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553A98-87BA-4691-BA1C-89E7EA5C2EB3}"/>
                </a:ext>
              </a:extLst>
            </p:cNvPr>
            <p:cNvSpPr/>
            <p:nvPr userDrawn="1"/>
          </p:nvSpPr>
          <p:spPr>
            <a:xfrm>
              <a:off x="3863752" y="5978609"/>
              <a:ext cx="148450" cy="147064"/>
            </a:xfrm>
            <a:custGeom>
              <a:avLst/>
              <a:gdLst>
                <a:gd name="connsiteX0" fmla="*/ 1079 w 148450"/>
                <a:gd name="connsiteY0" fmla="*/ 0 h 147064"/>
                <a:gd name="connsiteX1" fmla="*/ 148450 w 148450"/>
                <a:gd name="connsiteY1" fmla="*/ 0 h 147064"/>
                <a:gd name="connsiteX2" fmla="*/ 148450 w 148450"/>
                <a:gd name="connsiteY2" fmla="*/ 147064 h 147064"/>
                <a:gd name="connsiteX3" fmla="*/ 0 w 148450"/>
                <a:gd name="connsiteY3" fmla="*/ 147064 h 147064"/>
                <a:gd name="connsiteX4" fmla="*/ 0 w 148450"/>
                <a:gd name="connsiteY4" fmla="*/ 1079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50" h="147064">
                  <a:moveTo>
                    <a:pt x="1079" y="0"/>
                  </a:moveTo>
                  <a:lnTo>
                    <a:pt x="148450" y="0"/>
                  </a:lnTo>
                  <a:lnTo>
                    <a:pt x="148450" y="147064"/>
                  </a:lnTo>
                  <a:lnTo>
                    <a:pt x="0" y="147064"/>
                  </a:lnTo>
                  <a:lnTo>
                    <a:pt x="0" y="1079"/>
                  </a:lnTo>
                  <a:close/>
                </a:path>
              </a:pathLst>
            </a:custGeom>
            <a:grpFill/>
            <a:ln w="76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F49F730-BE48-4903-9630-3FBBDC999C26}"/>
                </a:ext>
              </a:extLst>
            </p:cNvPr>
            <p:cNvSpPr/>
            <p:nvPr userDrawn="1"/>
          </p:nvSpPr>
          <p:spPr>
            <a:xfrm>
              <a:off x="4599625"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grpSp>
    </p:spTree>
    <p:extLst>
      <p:ext uri="{BB962C8B-B14F-4D97-AF65-F5344CB8AC3E}">
        <p14:creationId xmlns:p14="http://schemas.microsoft.com/office/powerpoint/2010/main" val="12224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46651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165B2-F15C-4529-A68B-9103D703EBD6}"/>
              </a:ext>
            </a:extLst>
          </p:cNvPr>
          <p:cNvSpPr/>
          <p:nvPr userDrawn="1"/>
        </p:nvSpPr>
        <p:spPr>
          <a:xfrm>
            <a:off x="0" y="0"/>
            <a:ext cx="12192000" cy="6858000"/>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4956" r="69" b="13149"/>
          <a:stretch/>
        </p:blipFill>
        <p:spPr>
          <a:xfrm>
            <a:off x="-1" y="0"/>
            <a:ext cx="8040217" cy="6858000"/>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86941" y="940766"/>
            <a:ext cx="4409134" cy="5917234"/>
          </a:xfrm>
          <a:prstGeom prst="rect">
            <a:avLst/>
          </a:prstGeom>
        </p:spPr>
      </p:pic>
    </p:spTree>
    <p:extLst>
      <p:ext uri="{BB962C8B-B14F-4D97-AF65-F5344CB8AC3E}">
        <p14:creationId xmlns:p14="http://schemas.microsoft.com/office/powerpoint/2010/main" val="187923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7F2114-84C2-40AE-AA56-86F078E73884}"/>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43" t="34956" r="4741" b="13149"/>
          <a:stretch/>
        </p:blipFill>
        <p:spPr>
          <a:xfrm>
            <a:off x="0" y="1000124"/>
            <a:ext cx="7924800" cy="5890530"/>
          </a:xfrm>
          <a:prstGeom prst="rect">
            <a:avLst/>
          </a:prstGeom>
        </p:spPr>
      </p:pic>
      <p:pic>
        <p:nvPicPr>
          <p:cNvPr id="19" name="Picture 18">
            <a:extLst>
              <a:ext uri="{FF2B5EF4-FFF2-40B4-BE49-F238E27FC236}">
                <a16:creationId xmlns:a16="http://schemas.microsoft.com/office/drawing/2014/main" id="{0D62761A-F8FF-457A-88A2-E297DCB95D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873"/>
          <a:stretch/>
        </p:blipFill>
        <p:spPr>
          <a:xfrm>
            <a:off x="2663404" y="1430335"/>
            <a:ext cx="4296692" cy="5427665"/>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62657" y="1994647"/>
            <a:ext cx="3601393" cy="3095410"/>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7311360" y="1972863"/>
            <a:ext cx="3935760" cy="1463799"/>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7311360" y="355541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7443120" y="4322022"/>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grpSp>
        <p:nvGrpSpPr>
          <p:cNvPr id="12" name="Group 11">
            <a:extLst>
              <a:ext uri="{FF2B5EF4-FFF2-40B4-BE49-F238E27FC236}">
                <a16:creationId xmlns:a16="http://schemas.microsoft.com/office/drawing/2014/main" id="{65581C99-BD1C-45EB-8CC7-E55A798BC1AF}"/>
              </a:ext>
            </a:extLst>
          </p:cNvPr>
          <p:cNvGrpSpPr/>
          <p:nvPr userDrawn="1"/>
        </p:nvGrpSpPr>
        <p:grpSpPr>
          <a:xfrm>
            <a:off x="9325280" y="4310259"/>
            <a:ext cx="2866720" cy="600164"/>
            <a:chOff x="8400384" y="5016379"/>
            <a:chExt cx="2866720" cy="600164"/>
          </a:xfrm>
        </p:grpSpPr>
        <p:sp>
          <p:nvSpPr>
            <p:cNvPr id="23" name="Rectangle 22">
              <a:extLst>
                <a:ext uri="{FF2B5EF4-FFF2-40B4-BE49-F238E27FC236}">
                  <a16:creationId xmlns:a16="http://schemas.microsoft.com/office/drawing/2014/main" id="{B4406BCD-9E6C-443D-A438-4699FC4039D2}"/>
                </a:ext>
              </a:extLst>
            </p:cNvPr>
            <p:cNvSpPr/>
            <p:nvPr userDrawn="1"/>
          </p:nvSpPr>
          <p:spPr>
            <a:xfrm>
              <a:off x="8832304" y="5016379"/>
              <a:ext cx="2434800"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079827"/>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grpSp>
      <p:grpSp>
        <p:nvGrpSpPr>
          <p:cNvPr id="5" name="Group 4">
            <a:extLst>
              <a:ext uri="{FF2B5EF4-FFF2-40B4-BE49-F238E27FC236}">
                <a16:creationId xmlns:a16="http://schemas.microsoft.com/office/drawing/2014/main" id="{28BE7FA1-27E7-4D59-9321-9BF1457BDF83}"/>
              </a:ext>
            </a:extLst>
          </p:cNvPr>
          <p:cNvGrpSpPr/>
          <p:nvPr userDrawn="1"/>
        </p:nvGrpSpPr>
        <p:grpSpPr>
          <a:xfrm>
            <a:off x="5312357" y="223200"/>
            <a:ext cx="1567284" cy="6634800"/>
            <a:chOff x="5312357" y="223200"/>
            <a:chExt cx="1567284" cy="6634800"/>
          </a:xfrm>
        </p:grpSpPr>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12357" y="223200"/>
              <a:ext cx="1567284" cy="1082313"/>
            </a:xfrm>
            <a:prstGeom prst="rect">
              <a:avLst/>
            </a:prstGeom>
          </p:spPr>
        </p:pic>
      </p:grpSp>
    </p:spTree>
    <p:extLst>
      <p:ext uri="{BB962C8B-B14F-4D97-AF65-F5344CB8AC3E}">
        <p14:creationId xmlns:p14="http://schemas.microsoft.com/office/powerpoint/2010/main" val="350220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guide id="5" pos="397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E30AFE-07CB-4D0E-80EE-C77D4672E3DC}"/>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152687"/>
            <a:ext cx="3735074" cy="5012617"/>
          </a:xfrm>
          <a:prstGeom prst="rect">
            <a:avLst/>
          </a:prstGeom>
        </p:spPr>
      </p:pic>
      <p:sp>
        <p:nvSpPr>
          <p:cNvPr id="28" name="Freeform: Shape 27">
            <a:extLst>
              <a:ext uri="{FF2B5EF4-FFF2-40B4-BE49-F238E27FC236}">
                <a16:creationId xmlns:a16="http://schemas.microsoft.com/office/drawing/2014/main" id="{1A8B6B1E-D483-4A1F-84D4-DDC11F5E3074}"/>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4"/>
          </a:solidFill>
          <a:ln w="2185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95126" y="1989468"/>
            <a:ext cx="3601748" cy="3095716"/>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8256240" y="2447993"/>
            <a:ext cx="3935760" cy="1463799"/>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8256240" y="403054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8388000" y="5071344"/>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sp>
        <p:nvSpPr>
          <p:cNvPr id="23" name="Rectangle 22">
            <a:extLst>
              <a:ext uri="{FF2B5EF4-FFF2-40B4-BE49-F238E27FC236}">
                <a16:creationId xmlns:a16="http://schemas.microsoft.com/office/drawing/2014/main" id="{B4406BCD-9E6C-443D-A438-4699FC4039D2}"/>
              </a:ext>
            </a:extLst>
          </p:cNvPr>
          <p:cNvSpPr/>
          <p:nvPr userDrawn="1"/>
        </p:nvSpPr>
        <p:spPr>
          <a:xfrm>
            <a:off x="8832304" y="5765701"/>
            <a:ext cx="3359696"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829149"/>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8903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AF4F92-23AD-43C7-A6E6-107CDA30B622}"/>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8" name="Graphic 17">
            <a:extLst>
              <a:ext uri="{FF2B5EF4-FFF2-40B4-BE49-F238E27FC236}">
                <a16:creationId xmlns:a16="http://schemas.microsoft.com/office/drawing/2014/main" id="{B2F8E404-B91A-4418-9193-B9296170D10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3" name="Picture 12">
            <a:extLst>
              <a:ext uri="{FF2B5EF4-FFF2-40B4-BE49-F238E27FC236}">
                <a16:creationId xmlns:a16="http://schemas.microsoft.com/office/drawing/2014/main" id="{9FA32284-E73E-49BA-A981-AD983C7EFD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152687"/>
            <a:ext cx="3735074" cy="5012617"/>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4"/>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p:nvPr>
        </p:nvSpPr>
        <p:spPr>
          <a:xfrm>
            <a:off x="5078413" y="1484784"/>
            <a:ext cx="6418187" cy="2871390"/>
          </a:xfrm>
        </p:spPr>
        <p:txBody>
          <a:bodyPr lIns="0"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A28E8BB-AF51-4552-A9D8-24D32B4340E4}"/>
              </a:ext>
            </a:extLst>
          </p:cNvPr>
          <p:cNvSpPr>
            <a:spLocks noGrp="1"/>
          </p:cNvSpPr>
          <p:nvPr>
            <p:ph type="body" idx="1"/>
          </p:nvPr>
        </p:nvSpPr>
        <p:spPr>
          <a:xfrm>
            <a:off x="5078413" y="4356174"/>
            <a:ext cx="6418187" cy="1220490"/>
          </a:xfrm>
        </p:spPr>
        <p:txBody>
          <a:bodyPr lIns="0" tIns="216000">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042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C43AD9C-356D-416D-9988-8DEFC5437369}"/>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Graphic 16">
            <a:extLst>
              <a:ext uri="{FF2B5EF4-FFF2-40B4-BE49-F238E27FC236}">
                <a16:creationId xmlns:a16="http://schemas.microsoft.com/office/drawing/2014/main" id="{07A68419-3CE0-4F9C-8125-94EF2A2C82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3" name="Picture 12">
            <a:extLst>
              <a:ext uri="{FF2B5EF4-FFF2-40B4-BE49-F238E27FC236}">
                <a16:creationId xmlns:a16="http://schemas.microsoft.com/office/drawing/2014/main" id="{100C4187-4338-4650-B2E6-537BBF93874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152687"/>
            <a:ext cx="3735074" cy="5012617"/>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4"/>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hasCustomPrompt="1"/>
          </p:nvPr>
        </p:nvSpPr>
        <p:spPr>
          <a:xfrm>
            <a:off x="5632450" y="3008502"/>
            <a:ext cx="5864150" cy="2924234"/>
          </a:xfrm>
        </p:spPr>
        <p:txBody>
          <a:bodyPr lIns="0" anchor="t">
            <a:normAutofit/>
          </a:bodyPr>
          <a:lstStyle>
            <a:lvl1pPr>
              <a:defRPr sz="4400">
                <a:solidFill>
                  <a:schemeClr val="bg1"/>
                </a:solidFill>
              </a:defRPr>
            </a:lvl1pPr>
          </a:lstStyle>
          <a:p>
            <a:r>
              <a:rPr lang="en-US"/>
              <a:t>Click to edit Master </a:t>
            </a:r>
            <a:br>
              <a:rPr lang="en-US"/>
            </a:br>
            <a:r>
              <a:rPr lang="en-US"/>
              <a:t>title style</a:t>
            </a:r>
          </a:p>
        </p:txBody>
      </p:sp>
      <p:sp>
        <p:nvSpPr>
          <p:cNvPr id="4" name="TextBox 3">
            <a:extLst>
              <a:ext uri="{FF2B5EF4-FFF2-40B4-BE49-F238E27FC236}">
                <a16:creationId xmlns:a16="http://schemas.microsoft.com/office/drawing/2014/main" id="{89B548E9-ED3F-4914-BEF8-EAD36805C317}"/>
              </a:ext>
            </a:extLst>
          </p:cNvPr>
          <p:cNvSpPr txBox="1"/>
          <p:nvPr userDrawn="1"/>
        </p:nvSpPr>
        <p:spPr>
          <a:xfrm>
            <a:off x="5631274" y="2420888"/>
            <a:ext cx="4495998" cy="353943"/>
          </a:xfrm>
          <a:prstGeom prst="rect">
            <a:avLst/>
          </a:prstGeom>
          <a:noFill/>
        </p:spPr>
        <p:txBody>
          <a:bodyPr wrap="square" lIns="0" bIns="0" rtlCol="0" anchor="b">
            <a:spAutoFit/>
          </a:bodyPr>
          <a:lstStyle/>
          <a:p>
            <a:r>
              <a:rPr lang="fr-BE" sz="2000" b="1" i="0" cap="all" baseline="0">
                <a:solidFill>
                  <a:schemeClr val="bg1"/>
                </a:solidFill>
                <a:latin typeface="EC Square Sans Pro Medium" panose="020B0500000000020004" pitchFamily="34" charset="0"/>
              </a:rPr>
              <a:t>European </a:t>
            </a:r>
            <a:r>
              <a:rPr lang="fr-BE" sz="2000" b="1" i="0" cap="all" baseline="0" err="1">
                <a:solidFill>
                  <a:schemeClr val="bg1"/>
                </a:solidFill>
                <a:latin typeface="EC Square Sans Pro Medium" panose="020B0500000000020004" pitchFamily="34" charset="0"/>
              </a:rPr>
              <a:t>universities</a:t>
            </a:r>
            <a:endParaRPr lang="en-US" sz="2000" b="1" i="0" cap="all" baseline="0">
              <a:solidFill>
                <a:schemeClr val="bg1"/>
              </a:solidFill>
              <a:latin typeface="EC Square Sans Pro Medium" panose="020B0500000000020004" pitchFamily="34" charset="0"/>
            </a:endParaRPr>
          </a:p>
        </p:txBody>
      </p:sp>
    </p:spTree>
    <p:extLst>
      <p:ext uri="{BB962C8B-B14F-4D97-AF65-F5344CB8AC3E}">
        <p14:creationId xmlns:p14="http://schemas.microsoft.com/office/powerpoint/2010/main" val="250865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626534"/>
            <a:ext cx="10921182" cy="802746"/>
          </a:xfr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1988840"/>
            <a:ext cx="10921182" cy="3600400"/>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4"/>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29844E40-3621-2C42-AD2E-DA1FFED5D3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12424" y="5997381"/>
            <a:ext cx="1964910" cy="514806"/>
          </a:xfrm>
          <a:prstGeom prst="rect">
            <a:avLst/>
          </a:prstGeom>
        </p:spPr>
      </p:pic>
      <p:pic>
        <p:nvPicPr>
          <p:cNvPr id="32" name="Graphic 31">
            <a:extLst>
              <a:ext uri="{FF2B5EF4-FFF2-40B4-BE49-F238E27FC236}">
                <a16:creationId xmlns:a16="http://schemas.microsoft.com/office/drawing/2014/main" id="{9D304300-5BBA-4A36-A221-BF808306F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grpSp>
        <p:nvGrpSpPr>
          <p:cNvPr id="6" name="Graphic 9">
            <a:extLst>
              <a:ext uri="{FF2B5EF4-FFF2-40B4-BE49-F238E27FC236}">
                <a16:creationId xmlns:a16="http://schemas.microsoft.com/office/drawing/2014/main" id="{29719AF2-A4C4-DC4B-A493-1CD0A6138E68}"/>
              </a:ext>
            </a:extLst>
          </p:cNvPr>
          <p:cNvGrpSpPr>
            <a:grpSpLocks noChangeAspect="1"/>
          </p:cNvGrpSpPr>
          <p:nvPr userDrawn="1"/>
        </p:nvGrpSpPr>
        <p:grpSpPr>
          <a:xfrm>
            <a:off x="0" y="0"/>
            <a:ext cx="1055440" cy="1277522"/>
            <a:chOff x="0" y="375179"/>
            <a:chExt cx="902753" cy="1092707"/>
          </a:xfrm>
          <a:solidFill>
            <a:srgbClr val="1D75BB"/>
          </a:solidFill>
        </p:grpSpPr>
        <p:sp>
          <p:nvSpPr>
            <p:cNvPr id="7" name="Freeform: Shape 24">
              <a:extLst>
                <a:ext uri="{FF2B5EF4-FFF2-40B4-BE49-F238E27FC236}">
                  <a16:creationId xmlns:a16="http://schemas.microsoft.com/office/drawing/2014/main" id="{82F452B1-CEA2-B641-857B-A808A99294D5}"/>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8" name="Freeform: Shape 25">
              <a:extLst>
                <a:ext uri="{FF2B5EF4-FFF2-40B4-BE49-F238E27FC236}">
                  <a16:creationId xmlns:a16="http://schemas.microsoft.com/office/drawing/2014/main" id="{F39AC3B6-FFAA-D745-93A9-5FDF8A3FC219}"/>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9" name="Freeform: Shape 26">
              <a:extLst>
                <a:ext uri="{FF2B5EF4-FFF2-40B4-BE49-F238E27FC236}">
                  <a16:creationId xmlns:a16="http://schemas.microsoft.com/office/drawing/2014/main" id="{8E8833DF-1D40-8C46-BD66-84C9E3889664}"/>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0" name="Freeform: Shape 27">
              <a:extLst>
                <a:ext uri="{FF2B5EF4-FFF2-40B4-BE49-F238E27FC236}">
                  <a16:creationId xmlns:a16="http://schemas.microsoft.com/office/drawing/2014/main" id="{66B06D36-F6B2-C844-BB4E-638913AB9240}"/>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1" name="Freeform: Shape 28">
              <a:extLst>
                <a:ext uri="{FF2B5EF4-FFF2-40B4-BE49-F238E27FC236}">
                  <a16:creationId xmlns:a16="http://schemas.microsoft.com/office/drawing/2014/main" id="{27D4E215-27C1-D041-BA86-438D3A8E47E1}"/>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9">
              <a:extLst>
                <a:ext uri="{FF2B5EF4-FFF2-40B4-BE49-F238E27FC236}">
                  <a16:creationId xmlns:a16="http://schemas.microsoft.com/office/drawing/2014/main" id="{4DC151D4-A7FA-C846-8912-64671CB7412E}"/>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sp>
        <p:nvSpPr>
          <p:cNvPr id="4" name="Rectangle 3"/>
          <p:cNvSpPr/>
          <p:nvPr userDrawn="1"/>
        </p:nvSpPr>
        <p:spPr>
          <a:xfrm>
            <a:off x="767408" y="6512187"/>
            <a:ext cx="530538" cy="15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09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5308"/>
            <a:ext cx="4378680" cy="2351665"/>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4"/>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32" name="Graphic 31">
            <a:extLst>
              <a:ext uri="{FF2B5EF4-FFF2-40B4-BE49-F238E27FC236}">
                <a16:creationId xmlns:a16="http://schemas.microsoft.com/office/drawing/2014/main" id="{E18A6B78-B1A4-41A6-A1ED-33F6E26354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grpSp>
        <p:nvGrpSpPr>
          <p:cNvPr id="8" name="Graphic 9">
            <a:extLst>
              <a:ext uri="{FF2B5EF4-FFF2-40B4-BE49-F238E27FC236}">
                <a16:creationId xmlns:a16="http://schemas.microsoft.com/office/drawing/2014/main" id="{F5FC6CE1-C732-9A43-85A3-C4B0F4619F00}"/>
              </a:ext>
            </a:extLst>
          </p:cNvPr>
          <p:cNvGrpSpPr>
            <a:grpSpLocks noChangeAspect="1"/>
          </p:cNvGrpSpPr>
          <p:nvPr userDrawn="1"/>
        </p:nvGrpSpPr>
        <p:grpSpPr>
          <a:xfrm>
            <a:off x="0" y="0"/>
            <a:ext cx="1055440" cy="1277522"/>
            <a:chOff x="0" y="375179"/>
            <a:chExt cx="902753" cy="1092707"/>
          </a:xfrm>
          <a:solidFill>
            <a:srgbClr val="1D75BB"/>
          </a:solidFill>
        </p:grpSpPr>
        <p:sp>
          <p:nvSpPr>
            <p:cNvPr id="9" name="Freeform: Shape 24">
              <a:extLst>
                <a:ext uri="{FF2B5EF4-FFF2-40B4-BE49-F238E27FC236}">
                  <a16:creationId xmlns:a16="http://schemas.microsoft.com/office/drawing/2014/main" id="{827BDD3C-61F3-634F-AF74-732F12D17FEF}"/>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10" name="Freeform: Shape 25">
              <a:extLst>
                <a:ext uri="{FF2B5EF4-FFF2-40B4-BE49-F238E27FC236}">
                  <a16:creationId xmlns:a16="http://schemas.microsoft.com/office/drawing/2014/main" id="{C6188808-D696-6E40-B2F0-631EC1BF73E1}"/>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6">
              <a:extLst>
                <a:ext uri="{FF2B5EF4-FFF2-40B4-BE49-F238E27FC236}">
                  <a16:creationId xmlns:a16="http://schemas.microsoft.com/office/drawing/2014/main" id="{C5F78B16-5F89-4440-97D4-648DD5851F05}"/>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3" name="Freeform: Shape 27">
              <a:extLst>
                <a:ext uri="{FF2B5EF4-FFF2-40B4-BE49-F238E27FC236}">
                  <a16:creationId xmlns:a16="http://schemas.microsoft.com/office/drawing/2014/main" id="{8D7A4123-9AEB-F649-BB69-0C921D3E55B4}"/>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5" name="Freeform: Shape 28">
              <a:extLst>
                <a:ext uri="{FF2B5EF4-FFF2-40B4-BE49-F238E27FC236}">
                  <a16:creationId xmlns:a16="http://schemas.microsoft.com/office/drawing/2014/main" id="{C54C9FEE-E1DB-614E-89B9-E8291BF32293}"/>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6" name="Freeform: Shape 29">
              <a:extLst>
                <a:ext uri="{FF2B5EF4-FFF2-40B4-BE49-F238E27FC236}">
                  <a16:creationId xmlns:a16="http://schemas.microsoft.com/office/drawing/2014/main" id="{A7C0A4AF-117C-ED42-A089-44B7D941F778}"/>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9279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2350776"/>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24" name="Graphic 23">
            <a:extLst>
              <a:ext uri="{FF2B5EF4-FFF2-40B4-BE49-F238E27FC236}">
                <a16:creationId xmlns:a16="http://schemas.microsoft.com/office/drawing/2014/main" id="{5C192723-F9DD-437F-9FE2-25E35E924B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spTree>
    <p:extLst>
      <p:ext uri="{BB962C8B-B14F-4D97-AF65-F5344CB8AC3E}">
        <p14:creationId xmlns:p14="http://schemas.microsoft.com/office/powerpoint/2010/main" val="24883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3134320"/>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grpSp>
        <p:nvGrpSpPr>
          <p:cNvPr id="10" name="Group 9">
            <a:extLst>
              <a:ext uri="{FF2B5EF4-FFF2-40B4-BE49-F238E27FC236}">
                <a16:creationId xmlns:a16="http://schemas.microsoft.com/office/drawing/2014/main" id="{085FB4BC-DAEA-4C11-B5CC-E6310DC11BDF}"/>
              </a:ext>
            </a:extLst>
          </p:cNvPr>
          <p:cNvGrpSpPr>
            <a:grpSpLocks noChangeAspect="1"/>
          </p:cNvGrpSpPr>
          <p:nvPr userDrawn="1"/>
        </p:nvGrpSpPr>
        <p:grpSpPr>
          <a:xfrm>
            <a:off x="0" y="5734815"/>
            <a:ext cx="1127448" cy="1123185"/>
            <a:chOff x="3863752" y="5098876"/>
            <a:chExt cx="1030694" cy="1026797"/>
          </a:xfrm>
          <a:solidFill>
            <a:schemeClr val="accent5"/>
          </a:solidFill>
        </p:grpSpPr>
        <p:sp>
          <p:nvSpPr>
            <p:cNvPr id="12" name="Freeform: Shape 11">
              <a:extLst>
                <a:ext uri="{FF2B5EF4-FFF2-40B4-BE49-F238E27FC236}">
                  <a16:creationId xmlns:a16="http://schemas.microsoft.com/office/drawing/2014/main" id="{7041C83A-C50E-46FD-A3DA-FA69FB81F089}"/>
                </a:ext>
              </a:extLst>
            </p:cNvPr>
            <p:cNvSpPr/>
            <p:nvPr/>
          </p:nvSpPr>
          <p:spPr>
            <a:xfrm>
              <a:off x="4305459" y="5978609"/>
              <a:ext cx="294513" cy="147064"/>
            </a:xfrm>
            <a:custGeom>
              <a:avLst/>
              <a:gdLst>
                <a:gd name="connsiteX0" fmla="*/ 147064 w 294513"/>
                <a:gd name="connsiteY0" fmla="*/ 0 h 147064"/>
                <a:gd name="connsiteX1" fmla="*/ 147064 w 294513"/>
                <a:gd name="connsiteY1" fmla="*/ 0 h 147064"/>
                <a:gd name="connsiteX2" fmla="*/ 0 w 294513"/>
                <a:gd name="connsiteY2" fmla="*/ 147064 h 147064"/>
                <a:gd name="connsiteX3" fmla="*/ 294513 w 294513"/>
                <a:gd name="connsiteY3" fmla="*/ 147064 h 147064"/>
                <a:gd name="connsiteX4" fmla="*/ 294513 w 294513"/>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3" h="147064">
                  <a:moveTo>
                    <a:pt x="147064" y="0"/>
                  </a:moveTo>
                  <a:lnTo>
                    <a:pt x="147064" y="0"/>
                  </a:lnTo>
                  <a:lnTo>
                    <a:pt x="0" y="147064"/>
                  </a:lnTo>
                  <a:lnTo>
                    <a:pt x="294513" y="147064"/>
                  </a:lnTo>
                  <a:lnTo>
                    <a:pt x="294513" y="0"/>
                  </a:lnTo>
                  <a:close/>
                </a:path>
              </a:pathLst>
            </a:custGeom>
            <a:grpFill/>
            <a:ln w="763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E33A2AE-2307-4DA7-9AFC-DC0E2066142E}"/>
                </a:ext>
              </a:extLst>
            </p:cNvPr>
            <p:cNvSpPr/>
            <p:nvPr/>
          </p:nvSpPr>
          <p:spPr>
            <a:xfrm>
              <a:off x="4012202" y="5978609"/>
              <a:ext cx="294436" cy="147064"/>
            </a:xfrm>
            <a:custGeom>
              <a:avLst/>
              <a:gdLst>
                <a:gd name="connsiteX0" fmla="*/ 147064 w 294436"/>
                <a:gd name="connsiteY0" fmla="*/ 0 h 147064"/>
                <a:gd name="connsiteX1" fmla="*/ 147064 w 294436"/>
                <a:gd name="connsiteY1" fmla="*/ 0 h 147064"/>
                <a:gd name="connsiteX2" fmla="*/ 0 w 294436"/>
                <a:gd name="connsiteY2" fmla="*/ 147064 h 147064"/>
                <a:gd name="connsiteX3" fmla="*/ 294436 w 294436"/>
                <a:gd name="connsiteY3" fmla="*/ 147064 h 147064"/>
                <a:gd name="connsiteX4" fmla="*/ 294436 w 294436"/>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36" h="147064">
                  <a:moveTo>
                    <a:pt x="147064" y="0"/>
                  </a:moveTo>
                  <a:lnTo>
                    <a:pt x="147064" y="0"/>
                  </a:lnTo>
                  <a:lnTo>
                    <a:pt x="0" y="147064"/>
                  </a:lnTo>
                  <a:lnTo>
                    <a:pt x="294436" y="147064"/>
                  </a:lnTo>
                  <a:lnTo>
                    <a:pt x="294436" y="0"/>
                  </a:lnTo>
                  <a:close/>
                </a:path>
              </a:pathLst>
            </a:custGeom>
            <a:grpFill/>
            <a:ln w="76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4A5E054-D1C8-45D3-9F49-8FBEC330788B}"/>
                </a:ext>
              </a:extLst>
            </p:cNvPr>
            <p:cNvSpPr/>
            <p:nvPr/>
          </p:nvSpPr>
          <p:spPr>
            <a:xfrm>
              <a:off x="4012356" y="5687902"/>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1B57658-B9FB-410E-8A71-D130B746870D}"/>
                </a:ext>
              </a:extLst>
            </p:cNvPr>
            <p:cNvSpPr/>
            <p:nvPr/>
          </p:nvSpPr>
          <p:spPr>
            <a:xfrm>
              <a:off x="4305459"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50AFA71-A21C-428C-B50D-C6353E8468A6}"/>
                </a:ext>
              </a:extLst>
            </p:cNvPr>
            <p:cNvSpPr/>
            <p:nvPr/>
          </p:nvSpPr>
          <p:spPr>
            <a:xfrm>
              <a:off x="3863752" y="5392306"/>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82933C1-610A-4852-B4A0-E278FCE15B02}"/>
                </a:ext>
              </a:extLst>
            </p:cNvPr>
            <p:cNvSpPr/>
            <p:nvPr/>
          </p:nvSpPr>
          <p:spPr>
            <a:xfrm>
              <a:off x="4012356"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1BA7BD6-1064-4300-841E-4B9F6039766D}"/>
                </a:ext>
              </a:extLst>
            </p:cNvPr>
            <p:cNvSpPr/>
            <p:nvPr/>
          </p:nvSpPr>
          <p:spPr>
            <a:xfrm>
              <a:off x="4012279" y="5098876"/>
              <a:ext cx="294821" cy="294744"/>
            </a:xfrm>
            <a:custGeom>
              <a:avLst/>
              <a:gdLst>
                <a:gd name="connsiteX0" fmla="*/ 294822 w 294821"/>
                <a:gd name="connsiteY0" fmla="*/ 0 h 294744"/>
                <a:gd name="connsiteX1" fmla="*/ 147372 w 294821"/>
                <a:gd name="connsiteY1" fmla="*/ 0 h 294744"/>
                <a:gd name="connsiteX2" fmla="*/ 147372 w 294821"/>
                <a:gd name="connsiteY2" fmla="*/ 0 h 294744"/>
                <a:gd name="connsiteX3" fmla="*/ 0 w 294821"/>
                <a:gd name="connsiteY3" fmla="*/ 147372 h 294744"/>
                <a:gd name="connsiteX4" fmla="*/ 147372 w 294821"/>
                <a:gd name="connsiteY4" fmla="*/ 147372 h 294744"/>
                <a:gd name="connsiteX5" fmla="*/ 147372 w 294821"/>
                <a:gd name="connsiteY5" fmla="*/ 294745 h 294744"/>
                <a:gd name="connsiteX6" fmla="*/ 294822 w 294821"/>
                <a:gd name="connsiteY6" fmla="*/ 147372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744">
                  <a:moveTo>
                    <a:pt x="294822" y="0"/>
                  </a:moveTo>
                  <a:lnTo>
                    <a:pt x="147372" y="0"/>
                  </a:lnTo>
                  <a:lnTo>
                    <a:pt x="147372" y="0"/>
                  </a:lnTo>
                  <a:lnTo>
                    <a:pt x="0" y="147372"/>
                  </a:lnTo>
                  <a:lnTo>
                    <a:pt x="147372" y="147372"/>
                  </a:lnTo>
                  <a:lnTo>
                    <a:pt x="147372" y="294745"/>
                  </a:lnTo>
                  <a:lnTo>
                    <a:pt x="294822" y="147372"/>
                  </a:lnTo>
                  <a:close/>
                </a:path>
              </a:pathLst>
            </a:custGeom>
            <a:grpFill/>
            <a:ln w="763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1FD4FC2-67B8-41E4-9FDA-E7FFEAAFCFEB}"/>
                </a:ext>
              </a:extLst>
            </p:cNvPr>
            <p:cNvSpPr/>
            <p:nvPr userDrawn="1"/>
          </p:nvSpPr>
          <p:spPr>
            <a:xfrm>
              <a:off x="4305343"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7810A06-8933-4CE7-9C90-EBFCFB72F8BA}"/>
                </a:ext>
              </a:extLst>
            </p:cNvPr>
            <p:cNvSpPr/>
            <p:nvPr userDrawn="1"/>
          </p:nvSpPr>
          <p:spPr>
            <a:xfrm>
              <a:off x="3863752" y="5687940"/>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553A98-87BA-4691-BA1C-89E7EA5C2EB3}"/>
                </a:ext>
              </a:extLst>
            </p:cNvPr>
            <p:cNvSpPr/>
            <p:nvPr userDrawn="1"/>
          </p:nvSpPr>
          <p:spPr>
            <a:xfrm>
              <a:off x="3863752" y="5978609"/>
              <a:ext cx="148450" cy="147064"/>
            </a:xfrm>
            <a:custGeom>
              <a:avLst/>
              <a:gdLst>
                <a:gd name="connsiteX0" fmla="*/ 1079 w 148450"/>
                <a:gd name="connsiteY0" fmla="*/ 0 h 147064"/>
                <a:gd name="connsiteX1" fmla="*/ 148450 w 148450"/>
                <a:gd name="connsiteY1" fmla="*/ 0 h 147064"/>
                <a:gd name="connsiteX2" fmla="*/ 148450 w 148450"/>
                <a:gd name="connsiteY2" fmla="*/ 147064 h 147064"/>
                <a:gd name="connsiteX3" fmla="*/ 0 w 148450"/>
                <a:gd name="connsiteY3" fmla="*/ 147064 h 147064"/>
                <a:gd name="connsiteX4" fmla="*/ 0 w 148450"/>
                <a:gd name="connsiteY4" fmla="*/ 1079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50" h="147064">
                  <a:moveTo>
                    <a:pt x="1079" y="0"/>
                  </a:moveTo>
                  <a:lnTo>
                    <a:pt x="148450" y="0"/>
                  </a:lnTo>
                  <a:lnTo>
                    <a:pt x="148450" y="147064"/>
                  </a:lnTo>
                  <a:lnTo>
                    <a:pt x="0" y="147064"/>
                  </a:lnTo>
                  <a:lnTo>
                    <a:pt x="0" y="1079"/>
                  </a:lnTo>
                  <a:close/>
                </a:path>
              </a:pathLst>
            </a:custGeom>
            <a:grpFill/>
            <a:ln w="76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F49F730-BE48-4903-9630-3FBBDC999C26}"/>
                </a:ext>
              </a:extLst>
            </p:cNvPr>
            <p:cNvSpPr/>
            <p:nvPr userDrawn="1"/>
          </p:nvSpPr>
          <p:spPr>
            <a:xfrm>
              <a:off x="4599625"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grpSp>
    </p:spTree>
    <p:extLst>
      <p:ext uri="{BB962C8B-B14F-4D97-AF65-F5344CB8AC3E}">
        <p14:creationId xmlns:p14="http://schemas.microsoft.com/office/powerpoint/2010/main" val="290774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165B2-F15C-4529-A68B-9103D703EBD6}"/>
              </a:ext>
            </a:extLst>
          </p:cNvPr>
          <p:cNvSpPr/>
          <p:nvPr userDrawn="1"/>
        </p:nvSpPr>
        <p:spPr>
          <a:xfrm>
            <a:off x="0" y="0"/>
            <a:ext cx="12192000" cy="6858000"/>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4956" r="69" b="13149"/>
          <a:stretch/>
        </p:blipFill>
        <p:spPr>
          <a:xfrm>
            <a:off x="-1" y="0"/>
            <a:ext cx="8040217" cy="6858000"/>
          </a:xfrm>
          <a:prstGeom prst="rect">
            <a:avLst/>
          </a:prstGeom>
        </p:spPr>
      </p:pic>
    </p:spTree>
    <p:extLst>
      <p:ext uri="{BB962C8B-B14F-4D97-AF65-F5344CB8AC3E}">
        <p14:creationId xmlns:p14="http://schemas.microsoft.com/office/powerpoint/2010/main" val="104066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7F2114-84C2-40AE-AA56-86F078E73884}"/>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43" t="34956" r="4741" b="13149"/>
          <a:stretch/>
        </p:blipFill>
        <p:spPr>
          <a:xfrm>
            <a:off x="0" y="1000124"/>
            <a:ext cx="7924800" cy="5890530"/>
          </a:xfrm>
          <a:prstGeom prst="rect">
            <a:avLst/>
          </a:prstGeom>
        </p:spPr>
      </p:pic>
      <p:pic>
        <p:nvPicPr>
          <p:cNvPr id="19" name="Picture 18">
            <a:extLst>
              <a:ext uri="{FF2B5EF4-FFF2-40B4-BE49-F238E27FC236}">
                <a16:creationId xmlns:a16="http://schemas.microsoft.com/office/drawing/2014/main" id="{162733C0-6C90-4F26-B8D1-FEF26BC9B47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42674" y="1281845"/>
            <a:ext cx="3557383" cy="5576157"/>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62658" y="1994647"/>
            <a:ext cx="3601393" cy="3095410"/>
          </a:xfrm>
          <a:prstGeom prst="rect">
            <a:avLst/>
          </a:prstGeom>
        </p:spPr>
      </p:pic>
      <p:sp>
        <p:nvSpPr>
          <p:cNvPr id="16" name="Rectangle 15">
            <a:extLst>
              <a:ext uri="{FF2B5EF4-FFF2-40B4-BE49-F238E27FC236}">
                <a16:creationId xmlns:a16="http://schemas.microsoft.com/office/drawing/2014/main" id="{D69C9AB2-A88A-45F2-979C-DE026425C660}"/>
              </a:ext>
            </a:extLst>
          </p:cNvPr>
          <p:cNvSpPr/>
          <p:nvPr userDrawn="1"/>
        </p:nvSpPr>
        <p:spPr>
          <a:xfrm>
            <a:off x="7248128" y="3284984"/>
            <a:ext cx="4388288" cy="535531"/>
          </a:xfrm>
          <a:prstGeom prst="rect">
            <a:avLst/>
          </a:prstGeom>
        </p:spPr>
        <p:txBody>
          <a:bodyPr wrap="square" anchor="t">
            <a:spAutoFit/>
          </a:bodyPr>
          <a:lstStyle/>
          <a:p>
            <a:pPr>
              <a:lnSpc>
                <a:spcPct val="90000"/>
              </a:lnSpc>
            </a:pPr>
            <a:endParaRPr lang="en-US" sz="1600" cap="none" baseline="0">
              <a:solidFill>
                <a:schemeClr val="bg1"/>
              </a:solidFill>
            </a:endParaRPr>
          </a:p>
          <a:p>
            <a:pPr>
              <a:lnSpc>
                <a:spcPct val="90000"/>
              </a:lnSpc>
            </a:pPr>
            <a:endParaRPr lang="en-US" sz="1600" cap="none" baseline="0">
              <a:solidFill>
                <a:schemeClr val="bg2"/>
              </a:solidFill>
            </a:endParaRPr>
          </a:p>
        </p:txBody>
      </p:sp>
      <p:grpSp>
        <p:nvGrpSpPr>
          <p:cNvPr id="5" name="Group 4">
            <a:extLst>
              <a:ext uri="{FF2B5EF4-FFF2-40B4-BE49-F238E27FC236}">
                <a16:creationId xmlns:a16="http://schemas.microsoft.com/office/drawing/2014/main" id="{28BE7FA1-27E7-4D59-9321-9BF1457BDF83}"/>
              </a:ext>
            </a:extLst>
          </p:cNvPr>
          <p:cNvGrpSpPr/>
          <p:nvPr userDrawn="1"/>
        </p:nvGrpSpPr>
        <p:grpSpPr>
          <a:xfrm>
            <a:off x="5312358" y="223200"/>
            <a:ext cx="1567284" cy="6634800"/>
            <a:chOff x="5312357" y="223200"/>
            <a:chExt cx="1567284" cy="6634800"/>
          </a:xfrm>
        </p:grpSpPr>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lgn="ctr"/>
              <a:r>
                <a:rPr lang="fr-BE" sz="800" i="1">
                  <a:solidFill>
                    <a:schemeClr val="bg1"/>
                  </a:solidFill>
                </a:rPr>
                <a:t>Erasmus+</a:t>
              </a: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12357" y="223200"/>
              <a:ext cx="1567284" cy="1082313"/>
            </a:xfrm>
            <a:prstGeom prst="rect">
              <a:avLst/>
            </a:prstGeom>
          </p:spPr>
        </p:pic>
      </p:grpSp>
    </p:spTree>
    <p:extLst>
      <p:ext uri="{BB962C8B-B14F-4D97-AF65-F5344CB8AC3E}">
        <p14:creationId xmlns:p14="http://schemas.microsoft.com/office/powerpoint/2010/main" val="414853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guide id="5" pos="397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E30AFE-07CB-4D0E-80EE-C77D4672E3DC}"/>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20" name="Picture 19">
            <a:extLst>
              <a:ext uri="{FF2B5EF4-FFF2-40B4-BE49-F238E27FC236}">
                <a16:creationId xmlns:a16="http://schemas.microsoft.com/office/drawing/2014/main" id="{5AAC9E14-F251-4FAC-A8C5-47EA5DCC0E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193268"/>
            <a:ext cx="3613889" cy="5664732"/>
          </a:xfrm>
          <a:prstGeom prst="rect">
            <a:avLst/>
          </a:prstGeom>
        </p:spPr>
      </p:pic>
      <p:sp>
        <p:nvSpPr>
          <p:cNvPr id="28" name="Freeform: Shape 27">
            <a:extLst>
              <a:ext uri="{FF2B5EF4-FFF2-40B4-BE49-F238E27FC236}">
                <a16:creationId xmlns:a16="http://schemas.microsoft.com/office/drawing/2014/main" id="{1A8B6B1E-D483-4A1F-84D4-DDC11F5E3074}"/>
              </a:ext>
            </a:extLst>
          </p:cNvPr>
          <p:cNvSpPr/>
          <p:nvPr userDrawn="1"/>
        </p:nvSpPr>
        <p:spPr>
          <a:xfrm>
            <a:off x="-6587"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1"/>
          </a:solidFill>
          <a:ln w="21858" cap="flat">
            <a:noFill/>
            <a:prstDash val="solid"/>
            <a:miter/>
          </a:ln>
        </p:spPr>
        <p:txBody>
          <a:bodyPr rtlCol="0" anchor="ctr"/>
          <a:lstStyle/>
          <a:p>
            <a:endParaRPr lang="en-US" sz="1350"/>
          </a:p>
        </p:txBody>
      </p:sp>
      <p:sp>
        <p:nvSpPr>
          <p:cNvPr id="7" name="Freeform: Shape 6">
            <a:extLst>
              <a:ext uri="{FF2B5EF4-FFF2-40B4-BE49-F238E27FC236}">
                <a16:creationId xmlns:a16="http://schemas.microsoft.com/office/drawing/2014/main" id="{96E2B3D4-0EB2-466D-BB75-4ACC5A48C7D0}"/>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8" y="223202"/>
            <a:ext cx="1567284" cy="1082313"/>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95127" y="1989468"/>
            <a:ext cx="3601748" cy="3095716"/>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8256240" y="2447994"/>
            <a:ext cx="3935760" cy="1120691"/>
          </a:xfrm>
          <a:prstGeom prst="rect">
            <a:avLst/>
          </a:prstGeom>
        </p:spPr>
        <p:txBody>
          <a:bodyPr wrap="square" anchor="t">
            <a:spAutoFit/>
          </a:bodyPr>
          <a:lstStyle/>
          <a:p>
            <a:pPr>
              <a:lnSpc>
                <a:spcPct val="90000"/>
              </a:lnSpc>
            </a:pPr>
            <a:r>
              <a:rPr lang="en-US" sz="2475" cap="all" baseline="0">
                <a:solidFill>
                  <a:schemeClr val="bg1"/>
                </a:solidFill>
              </a:rPr>
              <a:t>Building</a:t>
            </a:r>
            <a:br>
              <a:rPr lang="en-US" sz="2475" cap="all" baseline="0">
                <a:solidFill>
                  <a:schemeClr val="bg1"/>
                </a:solidFill>
              </a:rPr>
            </a:br>
            <a:r>
              <a:rPr lang="en-US" sz="2475" cap="all" baseline="0">
                <a:solidFill>
                  <a:schemeClr val="bg1"/>
                </a:solidFill>
              </a:rPr>
              <a:t>the Universities</a:t>
            </a:r>
            <a:br>
              <a:rPr lang="en-US" sz="2475" cap="all" baseline="0">
                <a:solidFill>
                  <a:schemeClr val="bg1"/>
                </a:solidFill>
              </a:rPr>
            </a:br>
            <a:r>
              <a:rPr lang="en-US" sz="2475"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8256240" y="4030547"/>
            <a:ext cx="3935760" cy="383182"/>
          </a:xfrm>
          <a:prstGeom prst="rect">
            <a:avLst/>
          </a:prstGeom>
        </p:spPr>
        <p:txBody>
          <a:bodyPr wrap="square" anchor="t">
            <a:spAutoFit/>
          </a:bodyPr>
          <a:lstStyle/>
          <a:p>
            <a:pPr>
              <a:lnSpc>
                <a:spcPct val="90000"/>
              </a:lnSpc>
            </a:pPr>
            <a:r>
              <a:rPr lang="en-US" sz="1050" cap="none" baseline="0">
                <a:solidFill>
                  <a:schemeClr val="bg1"/>
                </a:solidFill>
              </a:rPr>
              <a:t>Back to basics: for an innovative, inclusive</a:t>
            </a:r>
            <a:br>
              <a:rPr lang="en-US" sz="1050" cap="none" baseline="0">
                <a:solidFill>
                  <a:schemeClr val="bg1"/>
                </a:solidFill>
              </a:rPr>
            </a:br>
            <a:r>
              <a:rPr lang="en-US" sz="1050" cap="none" baseline="0">
                <a:solidFill>
                  <a:schemeClr val="bg1"/>
                </a:solidFill>
              </a:rPr>
              <a:t>and values based education</a:t>
            </a:r>
            <a:endParaRPr lang="en-US" sz="105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8388000" y="5071346"/>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200" i="0">
                  <a:solidFill>
                    <a:schemeClr val="bg1"/>
                  </a:solidFill>
                </a:rPr>
                <a:t>7</a:t>
              </a:r>
              <a:endParaRPr lang="en-US" sz="12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200" i="0">
                  <a:solidFill>
                    <a:schemeClr val="bg1"/>
                  </a:solidFill>
                </a:rPr>
                <a:t>NOV</a:t>
              </a:r>
              <a:endParaRPr lang="en-US" sz="1200" i="0">
                <a:solidFill>
                  <a:schemeClr val="bg1"/>
                </a:solidFill>
              </a:endParaRPr>
            </a:p>
          </p:txBody>
        </p:sp>
      </p:grpSp>
      <p:sp>
        <p:nvSpPr>
          <p:cNvPr id="23" name="Rectangle 22">
            <a:extLst>
              <a:ext uri="{FF2B5EF4-FFF2-40B4-BE49-F238E27FC236}">
                <a16:creationId xmlns:a16="http://schemas.microsoft.com/office/drawing/2014/main" id="{B4406BCD-9E6C-443D-A438-4699FC4039D2}"/>
              </a:ext>
            </a:extLst>
          </p:cNvPr>
          <p:cNvSpPr/>
          <p:nvPr userDrawn="1"/>
        </p:nvSpPr>
        <p:spPr>
          <a:xfrm>
            <a:off x="8832304" y="5765701"/>
            <a:ext cx="3359696" cy="473206"/>
          </a:xfrm>
          <a:prstGeom prst="rect">
            <a:avLst/>
          </a:prstGeom>
        </p:spPr>
        <p:txBody>
          <a:bodyPr wrap="square" anchor="t">
            <a:spAutoFit/>
          </a:bodyPr>
          <a:lstStyle/>
          <a:p>
            <a:pPr>
              <a:lnSpc>
                <a:spcPct val="100000"/>
              </a:lnSpc>
            </a:pPr>
            <a:r>
              <a:rPr lang="en-US" sz="825" cap="all" baseline="0">
                <a:solidFill>
                  <a:schemeClr val="bg1"/>
                </a:solidFill>
                <a:latin typeface="EC Square Sans Pro Medium" panose="020B0500000000020004" pitchFamily="34" charset="0"/>
              </a:rPr>
              <a:t>The square</a:t>
            </a:r>
            <a:br>
              <a:rPr lang="en-US" sz="825" cap="all" baseline="0">
                <a:solidFill>
                  <a:schemeClr val="bg1"/>
                </a:solidFill>
                <a:latin typeface="EC Square Sans Pro Medium" panose="020B0500000000020004" pitchFamily="34" charset="0"/>
              </a:rPr>
            </a:br>
            <a:r>
              <a:rPr lang="en-US" sz="825" cap="all" baseline="0" err="1">
                <a:solidFill>
                  <a:schemeClr val="bg1"/>
                </a:solidFill>
                <a:latin typeface="EC Square Sans Pro Medium" panose="020B0500000000020004" pitchFamily="34" charset="0"/>
              </a:rPr>
              <a:t>mont</a:t>
            </a:r>
            <a:r>
              <a:rPr lang="en-US" sz="825" cap="all" baseline="0">
                <a:solidFill>
                  <a:schemeClr val="bg1"/>
                </a:solidFill>
                <a:latin typeface="EC Square Sans Pro Medium" panose="020B0500000000020004" pitchFamily="34" charset="0"/>
              </a:rPr>
              <a:t> des arts/</a:t>
            </a:r>
            <a:r>
              <a:rPr lang="en-US" sz="825" cap="all" baseline="0" err="1">
                <a:solidFill>
                  <a:schemeClr val="bg1"/>
                </a:solidFill>
                <a:latin typeface="EC Square Sans Pro Medium" panose="020B0500000000020004" pitchFamily="34" charset="0"/>
              </a:rPr>
              <a:t>kunstberg</a:t>
            </a:r>
            <a:r>
              <a:rPr lang="en-US" sz="825" cap="all" baseline="0">
                <a:solidFill>
                  <a:schemeClr val="bg1"/>
                </a:solidFill>
                <a:latin typeface="EC Square Sans Pro Medium" panose="020B0500000000020004" pitchFamily="34" charset="0"/>
              </a:rPr>
              <a:t>,</a:t>
            </a:r>
          </a:p>
          <a:p>
            <a:pPr>
              <a:lnSpc>
                <a:spcPct val="100000"/>
              </a:lnSpc>
            </a:pPr>
            <a:r>
              <a:rPr lang="en-US" sz="825"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829151"/>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sz="1350"/>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1146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8723733-DE12-4EAD-B1CB-B4375F8CAF99}"/>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15" name="Graphic 14">
            <a:extLst>
              <a:ext uri="{FF2B5EF4-FFF2-40B4-BE49-F238E27FC236}">
                <a16:creationId xmlns:a16="http://schemas.microsoft.com/office/drawing/2014/main" id="{59844CAE-CF00-4AE4-8409-80B72B810D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6" name="Picture 15">
            <a:extLst>
              <a:ext uri="{FF2B5EF4-FFF2-40B4-BE49-F238E27FC236}">
                <a16:creationId xmlns:a16="http://schemas.microsoft.com/office/drawing/2014/main" id="{DA909490-847F-47E0-BDF0-46E951A3A6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193268"/>
            <a:ext cx="3613889" cy="5664732"/>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7"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1"/>
          </a:solidFill>
          <a:ln w="21858" cap="flat">
            <a:no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8" y="223202"/>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p:nvPr>
        </p:nvSpPr>
        <p:spPr>
          <a:xfrm>
            <a:off x="5078413" y="1484784"/>
            <a:ext cx="6418187" cy="2871390"/>
          </a:xfrm>
        </p:spPr>
        <p:txBody>
          <a:bodyPr lIns="0"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A28E8BB-AF51-4552-A9D8-24D32B4340E4}"/>
              </a:ext>
            </a:extLst>
          </p:cNvPr>
          <p:cNvSpPr>
            <a:spLocks noGrp="1"/>
          </p:cNvSpPr>
          <p:nvPr>
            <p:ph type="body" idx="1"/>
          </p:nvPr>
        </p:nvSpPr>
        <p:spPr>
          <a:xfrm>
            <a:off x="5078413" y="4356174"/>
            <a:ext cx="6418187" cy="1220490"/>
          </a:xfrm>
        </p:spPr>
        <p:txBody>
          <a:bodyPr lIns="0" tIns="216000">
            <a:norm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96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A8A8BD-8CF8-4038-BD12-EBFD42EA5718}"/>
              </a:ext>
            </a:extLst>
          </p:cNvPr>
          <p:cNvSpPr/>
          <p:nvPr userDrawn="1"/>
        </p:nvSpPr>
        <p:spPr>
          <a:xfrm>
            <a:off x="0" y="1000125"/>
            <a:ext cx="12192000" cy="5857875"/>
          </a:xfrm>
          <a:prstGeom prst="rect">
            <a:avLst/>
          </a:prstGeom>
          <a:gradFill flip="none" rotWithShape="1">
            <a:gsLst>
              <a:gs pos="0">
                <a:schemeClr val="tx2"/>
              </a:gs>
              <a:gs pos="50000">
                <a:srgbClr val="68C1B5"/>
              </a:gs>
              <a:gs pos="83000">
                <a:srgbClr val="68C1B5"/>
              </a:gs>
              <a:gs pos="100000">
                <a:srgbClr val="68C1B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15" name="Graphic 14">
            <a:extLst>
              <a:ext uri="{FF2B5EF4-FFF2-40B4-BE49-F238E27FC236}">
                <a16:creationId xmlns:a16="http://schemas.microsoft.com/office/drawing/2014/main" id="{16149F94-F41C-4719-95EB-EEF0E64508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18" name="Picture 17">
            <a:extLst>
              <a:ext uri="{FF2B5EF4-FFF2-40B4-BE49-F238E27FC236}">
                <a16:creationId xmlns:a16="http://schemas.microsoft.com/office/drawing/2014/main" id="{25BCFE21-F136-4C9E-B69B-BB91B27D247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193268"/>
            <a:ext cx="3613889" cy="5664732"/>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7"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1"/>
          </a:solidFill>
          <a:ln w="21858" cap="flat">
            <a:no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8" y="223202"/>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hasCustomPrompt="1"/>
          </p:nvPr>
        </p:nvSpPr>
        <p:spPr>
          <a:xfrm>
            <a:off x="5632450" y="3008502"/>
            <a:ext cx="5864151" cy="2924234"/>
          </a:xfrm>
        </p:spPr>
        <p:txBody>
          <a:bodyPr lIns="0" anchor="t">
            <a:normAutofit/>
          </a:bodyPr>
          <a:lstStyle>
            <a:lvl1pPr>
              <a:defRPr sz="3300">
                <a:solidFill>
                  <a:schemeClr val="bg1"/>
                </a:solidFill>
              </a:defRPr>
            </a:lvl1pPr>
          </a:lstStyle>
          <a:p>
            <a:r>
              <a:rPr lang="en-US"/>
              <a:t>Click to edit Master </a:t>
            </a:r>
            <a:br>
              <a:rPr lang="en-US"/>
            </a:br>
            <a:r>
              <a:rPr lang="en-US"/>
              <a:t>title style</a:t>
            </a:r>
          </a:p>
        </p:txBody>
      </p:sp>
      <p:sp>
        <p:nvSpPr>
          <p:cNvPr id="4" name="TextBox 3">
            <a:extLst>
              <a:ext uri="{FF2B5EF4-FFF2-40B4-BE49-F238E27FC236}">
                <a16:creationId xmlns:a16="http://schemas.microsoft.com/office/drawing/2014/main" id="{89B548E9-ED3F-4914-BEF8-EAD36805C317}"/>
              </a:ext>
            </a:extLst>
          </p:cNvPr>
          <p:cNvSpPr txBox="1"/>
          <p:nvPr userDrawn="1"/>
        </p:nvSpPr>
        <p:spPr>
          <a:xfrm>
            <a:off x="5632450" y="2494438"/>
            <a:ext cx="4495999" cy="276999"/>
          </a:xfrm>
          <a:prstGeom prst="rect">
            <a:avLst/>
          </a:prstGeom>
          <a:noFill/>
        </p:spPr>
        <p:txBody>
          <a:bodyPr wrap="square" lIns="0" bIns="0" rtlCol="0" anchor="b">
            <a:spAutoFit/>
          </a:bodyPr>
          <a:lstStyle/>
          <a:p>
            <a:r>
              <a:rPr lang="fr-BE" sz="1500" b="1" i="0" cap="all" baseline="0" err="1">
                <a:solidFill>
                  <a:schemeClr val="bg1"/>
                </a:solidFill>
                <a:latin typeface="EC Square Sans Pro Medium" panose="020B0500000000020004" pitchFamily="34" charset="0"/>
              </a:rPr>
              <a:t>European</a:t>
            </a:r>
            <a:r>
              <a:rPr lang="fr-BE" sz="1500" b="1" i="0" cap="all" baseline="0">
                <a:solidFill>
                  <a:schemeClr val="bg1"/>
                </a:solidFill>
                <a:latin typeface="EC Square Sans Pro Medium" panose="020B0500000000020004" pitchFamily="34" charset="0"/>
              </a:rPr>
              <a:t> </a:t>
            </a:r>
            <a:r>
              <a:rPr lang="fr-BE" sz="1500" b="1" i="0" cap="all" baseline="0" err="1">
                <a:solidFill>
                  <a:schemeClr val="bg1"/>
                </a:solidFill>
                <a:latin typeface="EC Square Sans Pro Medium" panose="020B0500000000020004" pitchFamily="34" charset="0"/>
              </a:rPr>
              <a:t>universities</a:t>
            </a:r>
            <a:endParaRPr lang="en-US" sz="1500" b="1" i="0" cap="all" baseline="0">
              <a:solidFill>
                <a:schemeClr val="bg1"/>
              </a:solidFill>
              <a:latin typeface="EC Square Sans Pro Medium" panose="020B0500000000020004" pitchFamily="34" charset="0"/>
            </a:endParaRPr>
          </a:p>
        </p:txBody>
      </p:sp>
    </p:spTree>
    <p:extLst>
      <p:ext uri="{BB962C8B-B14F-4D97-AF65-F5344CB8AC3E}">
        <p14:creationId xmlns:p14="http://schemas.microsoft.com/office/powerpoint/2010/main" val="279124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626534"/>
            <a:ext cx="10921183" cy="802746"/>
          </a:xfrm>
        </p:spPr>
        <p:txBody>
          <a:bodyPr anchor="t">
            <a:no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1988840"/>
            <a:ext cx="10921183" cy="3600400"/>
          </a:xfrm>
        </p:spPr>
        <p:txBody>
          <a:bodyPr>
            <a:normAutofit/>
          </a:bodyPr>
          <a:lstStyle>
            <a:lvl1pPr marL="0" indent="0">
              <a:spcBef>
                <a:spcPts val="450"/>
              </a:spcBef>
              <a:spcAft>
                <a:spcPts val="450"/>
              </a:spcAft>
              <a:buNone/>
              <a:defRPr sz="1500"/>
            </a:lvl1pPr>
            <a:lvl2pPr marL="266700" indent="-266700">
              <a:spcBef>
                <a:spcPts val="450"/>
              </a:spcBef>
              <a:spcAft>
                <a:spcPts val="450"/>
              </a:spcAft>
              <a:defRPr sz="1500"/>
            </a:lvl2pPr>
            <a:lvl3pPr marL="0" indent="0">
              <a:spcBef>
                <a:spcPts val="450"/>
              </a:spcBef>
              <a:spcAft>
                <a:spcPts val="450"/>
              </a:spcAft>
              <a:buNone/>
              <a:defRPr sz="1350"/>
            </a:lvl3pPr>
            <a:lvl4pPr marL="266700" indent="-266700">
              <a:spcBef>
                <a:spcPts val="450"/>
              </a:spcBef>
              <a:spcAft>
                <a:spcPts val="450"/>
              </a:spcAft>
              <a:defRPr sz="1350"/>
            </a:lvl4pPr>
            <a:lvl5pPr marL="0" indent="0">
              <a:spcBef>
                <a:spcPts val="1350"/>
              </a:spcBef>
              <a:spcAft>
                <a:spcPts val="900"/>
              </a:spcAft>
              <a:buNone/>
              <a:defRPr sz="1500" b="0" cap="all" baseline="0">
                <a:solidFill>
                  <a:srgbClr val="68C1B5"/>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07598FE1-0152-4338-8A0F-CD79C28CA6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12425" y="5997381"/>
            <a:ext cx="1964911" cy="514806"/>
          </a:xfrm>
          <a:prstGeom prst="rect">
            <a:avLst/>
          </a:prstGeom>
        </p:spPr>
      </p:pic>
      <p:pic>
        <p:nvPicPr>
          <p:cNvPr id="31" name="Graphic 30">
            <a:extLst>
              <a:ext uri="{FF2B5EF4-FFF2-40B4-BE49-F238E27FC236}">
                <a16:creationId xmlns:a16="http://schemas.microsoft.com/office/drawing/2014/main" id="{1D46F7BC-F7CB-4A36-A5F2-9BB0B21746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2" y="5656975"/>
            <a:ext cx="1069345" cy="922947"/>
          </a:xfrm>
          <a:prstGeom prst="rect">
            <a:avLst/>
          </a:prstGeom>
        </p:spPr>
      </p:pic>
      <p:grpSp>
        <p:nvGrpSpPr>
          <p:cNvPr id="6" name="Graphic 9">
            <a:extLst>
              <a:ext uri="{FF2B5EF4-FFF2-40B4-BE49-F238E27FC236}">
                <a16:creationId xmlns:a16="http://schemas.microsoft.com/office/drawing/2014/main" id="{576317A4-BD12-DB46-9090-72080D235F76}"/>
              </a:ext>
            </a:extLst>
          </p:cNvPr>
          <p:cNvGrpSpPr>
            <a:grpSpLocks noChangeAspect="1"/>
          </p:cNvGrpSpPr>
          <p:nvPr userDrawn="1"/>
        </p:nvGrpSpPr>
        <p:grpSpPr>
          <a:xfrm>
            <a:off x="0" y="0"/>
            <a:ext cx="1055440" cy="1277522"/>
            <a:chOff x="0" y="375179"/>
            <a:chExt cx="902753" cy="1092707"/>
          </a:xfrm>
          <a:solidFill>
            <a:srgbClr val="68C1B5"/>
          </a:solidFill>
        </p:grpSpPr>
        <p:sp>
          <p:nvSpPr>
            <p:cNvPr id="7" name="Freeform: Shape 24">
              <a:extLst>
                <a:ext uri="{FF2B5EF4-FFF2-40B4-BE49-F238E27FC236}">
                  <a16:creationId xmlns:a16="http://schemas.microsoft.com/office/drawing/2014/main" id="{B186B764-B001-1F46-846D-03F1C8707345}"/>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sz="1350"/>
            </a:p>
          </p:txBody>
        </p:sp>
        <p:sp>
          <p:nvSpPr>
            <p:cNvPr id="9" name="Freeform: Shape 25">
              <a:extLst>
                <a:ext uri="{FF2B5EF4-FFF2-40B4-BE49-F238E27FC236}">
                  <a16:creationId xmlns:a16="http://schemas.microsoft.com/office/drawing/2014/main" id="{AD72405B-7DA5-CA49-A08D-43486CD395E3}"/>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sz="1350"/>
            </a:p>
          </p:txBody>
        </p:sp>
        <p:sp>
          <p:nvSpPr>
            <p:cNvPr id="10" name="Freeform: Shape 26">
              <a:extLst>
                <a:ext uri="{FF2B5EF4-FFF2-40B4-BE49-F238E27FC236}">
                  <a16:creationId xmlns:a16="http://schemas.microsoft.com/office/drawing/2014/main" id="{AE5380EB-98E3-2746-83B6-14054A391389}"/>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sz="1350"/>
            </a:p>
          </p:txBody>
        </p:sp>
        <p:sp>
          <p:nvSpPr>
            <p:cNvPr id="11" name="Freeform: Shape 27">
              <a:extLst>
                <a:ext uri="{FF2B5EF4-FFF2-40B4-BE49-F238E27FC236}">
                  <a16:creationId xmlns:a16="http://schemas.microsoft.com/office/drawing/2014/main" id="{C53CCDE4-27C4-1049-A7CE-FE6E43F42F87}"/>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sz="1350"/>
            </a:p>
          </p:txBody>
        </p:sp>
        <p:sp>
          <p:nvSpPr>
            <p:cNvPr id="12" name="Freeform: Shape 28">
              <a:extLst>
                <a:ext uri="{FF2B5EF4-FFF2-40B4-BE49-F238E27FC236}">
                  <a16:creationId xmlns:a16="http://schemas.microsoft.com/office/drawing/2014/main" id="{650FB372-A912-AE42-99C8-96F95E8EEF52}"/>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sz="1350"/>
            </a:p>
          </p:txBody>
        </p:sp>
        <p:sp>
          <p:nvSpPr>
            <p:cNvPr id="13" name="Freeform: Shape 29">
              <a:extLst>
                <a:ext uri="{FF2B5EF4-FFF2-40B4-BE49-F238E27FC236}">
                  <a16:creationId xmlns:a16="http://schemas.microsoft.com/office/drawing/2014/main" id="{CBB7DDAE-4E80-C44C-85D8-7D6C19E25765}"/>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119843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8E7205-0D8E-46CF-A34C-23F47A4F24DF}"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9079E-2BC8-44ED-8379-DE36A2A69A58}" type="slidenum">
              <a:rPr lang="en-US" smtClean="0"/>
              <a:t>‹#›</a:t>
            </a:fld>
            <a:endParaRPr lang="en-US"/>
          </a:p>
        </p:txBody>
      </p:sp>
    </p:spTree>
    <p:extLst>
      <p:ext uri="{BB962C8B-B14F-4D97-AF65-F5344CB8AC3E}">
        <p14:creationId xmlns:p14="http://schemas.microsoft.com/office/powerpoint/2010/main" val="166806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7"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06672" cy="1712596"/>
          </a:xfrm>
        </p:spPr>
        <p:txBody>
          <a:bodyPr bIns="0" anchor="b">
            <a:no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5310"/>
            <a:ext cx="4306672" cy="2351665"/>
          </a:xfrm>
        </p:spPr>
        <p:txBody>
          <a:bodyPr>
            <a:normAutofit/>
          </a:bodyPr>
          <a:lstStyle>
            <a:lvl1pPr marL="0" indent="0">
              <a:spcBef>
                <a:spcPts val="450"/>
              </a:spcBef>
              <a:spcAft>
                <a:spcPts val="450"/>
              </a:spcAft>
              <a:buNone/>
              <a:defRPr sz="1500"/>
            </a:lvl1pPr>
            <a:lvl2pPr marL="266700" indent="-266700">
              <a:spcBef>
                <a:spcPts val="450"/>
              </a:spcBef>
              <a:spcAft>
                <a:spcPts val="450"/>
              </a:spcAft>
              <a:defRPr sz="1500"/>
            </a:lvl2pPr>
            <a:lvl3pPr marL="0" indent="0">
              <a:spcBef>
                <a:spcPts val="450"/>
              </a:spcBef>
              <a:spcAft>
                <a:spcPts val="450"/>
              </a:spcAft>
              <a:buNone/>
              <a:defRPr sz="1350"/>
            </a:lvl3pPr>
            <a:lvl4pPr marL="266700" indent="-266700">
              <a:spcBef>
                <a:spcPts val="450"/>
              </a:spcBef>
              <a:spcAft>
                <a:spcPts val="450"/>
              </a:spcAft>
              <a:defRPr sz="1350"/>
            </a:lvl4pPr>
            <a:lvl5pPr marL="0" indent="0">
              <a:spcBef>
                <a:spcPts val="1350"/>
              </a:spcBef>
              <a:spcAft>
                <a:spcPts val="900"/>
              </a:spcAft>
              <a:buNone/>
              <a:defRPr sz="1500" b="0" cap="all" baseline="0">
                <a:solidFill>
                  <a:srgbClr val="68C1B5"/>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8" y="223202"/>
            <a:ext cx="1567284" cy="1082313"/>
          </a:xfrm>
          <a:prstGeom prst="rect">
            <a:avLst/>
          </a:prstGeom>
        </p:spPr>
      </p:pic>
      <p:pic>
        <p:nvPicPr>
          <p:cNvPr id="32" name="Graphic 31">
            <a:extLst>
              <a:ext uri="{FF2B5EF4-FFF2-40B4-BE49-F238E27FC236}">
                <a16:creationId xmlns:a16="http://schemas.microsoft.com/office/drawing/2014/main" id="{A80BEB9F-BB6D-40D0-9939-075346EABC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2" y="5656975"/>
            <a:ext cx="1069345" cy="922947"/>
          </a:xfrm>
          <a:prstGeom prst="rect">
            <a:avLst/>
          </a:prstGeom>
        </p:spPr>
      </p:pic>
      <p:grpSp>
        <p:nvGrpSpPr>
          <p:cNvPr id="8" name="Graphic 9">
            <a:extLst>
              <a:ext uri="{FF2B5EF4-FFF2-40B4-BE49-F238E27FC236}">
                <a16:creationId xmlns:a16="http://schemas.microsoft.com/office/drawing/2014/main" id="{641B7A49-609A-F042-AEA9-653555F72A68}"/>
              </a:ext>
            </a:extLst>
          </p:cNvPr>
          <p:cNvGrpSpPr>
            <a:grpSpLocks noChangeAspect="1"/>
          </p:cNvGrpSpPr>
          <p:nvPr userDrawn="1"/>
        </p:nvGrpSpPr>
        <p:grpSpPr>
          <a:xfrm>
            <a:off x="0" y="0"/>
            <a:ext cx="1055440" cy="1277522"/>
            <a:chOff x="0" y="375179"/>
            <a:chExt cx="902753" cy="1092707"/>
          </a:xfrm>
          <a:solidFill>
            <a:srgbClr val="68C1B5"/>
          </a:solidFill>
        </p:grpSpPr>
        <p:sp>
          <p:nvSpPr>
            <p:cNvPr id="9" name="Freeform: Shape 24">
              <a:extLst>
                <a:ext uri="{FF2B5EF4-FFF2-40B4-BE49-F238E27FC236}">
                  <a16:creationId xmlns:a16="http://schemas.microsoft.com/office/drawing/2014/main" id="{DDD0001A-4CF6-FE4C-B406-8B1727D693DF}"/>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sz="1350"/>
            </a:p>
          </p:txBody>
        </p:sp>
        <p:sp>
          <p:nvSpPr>
            <p:cNvPr id="10" name="Freeform: Shape 25">
              <a:extLst>
                <a:ext uri="{FF2B5EF4-FFF2-40B4-BE49-F238E27FC236}">
                  <a16:creationId xmlns:a16="http://schemas.microsoft.com/office/drawing/2014/main" id="{98B9D7DE-7E11-BE48-8614-FD99ECD88E3B}"/>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sz="1350"/>
            </a:p>
          </p:txBody>
        </p:sp>
        <p:sp>
          <p:nvSpPr>
            <p:cNvPr id="12" name="Freeform: Shape 26">
              <a:extLst>
                <a:ext uri="{FF2B5EF4-FFF2-40B4-BE49-F238E27FC236}">
                  <a16:creationId xmlns:a16="http://schemas.microsoft.com/office/drawing/2014/main" id="{5C0A3FF4-AFF9-A64D-B687-25F7FEBA71FC}"/>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sz="1350"/>
            </a:p>
          </p:txBody>
        </p:sp>
        <p:sp>
          <p:nvSpPr>
            <p:cNvPr id="13" name="Freeform: Shape 27">
              <a:extLst>
                <a:ext uri="{FF2B5EF4-FFF2-40B4-BE49-F238E27FC236}">
                  <a16:creationId xmlns:a16="http://schemas.microsoft.com/office/drawing/2014/main" id="{A9F52FF9-4A0A-9E45-96AB-71391EA7093D}"/>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sz="1350"/>
            </a:p>
          </p:txBody>
        </p:sp>
        <p:sp>
          <p:nvSpPr>
            <p:cNvPr id="15" name="Freeform: Shape 28">
              <a:extLst>
                <a:ext uri="{FF2B5EF4-FFF2-40B4-BE49-F238E27FC236}">
                  <a16:creationId xmlns:a16="http://schemas.microsoft.com/office/drawing/2014/main" id="{3608A935-1A01-F64D-9232-857CEB8F861D}"/>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sz="1350"/>
            </a:p>
          </p:txBody>
        </p:sp>
        <p:sp>
          <p:nvSpPr>
            <p:cNvPr id="16" name="Freeform: Shape 29">
              <a:extLst>
                <a:ext uri="{FF2B5EF4-FFF2-40B4-BE49-F238E27FC236}">
                  <a16:creationId xmlns:a16="http://schemas.microsoft.com/office/drawing/2014/main" id="{2F28E8C5-F85D-E04E-84DC-49AC74B7F8FF}"/>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48528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5" cy="5857875"/>
          </a:xfrm>
          <a:prstGeom prst="rect">
            <a:avLst/>
          </a:prstGeom>
          <a:solidFill>
            <a:srgbClr val="68C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7"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2350776"/>
          </a:xfrm>
        </p:spPr>
        <p:txBody>
          <a:bodyPr>
            <a:normAutofit/>
          </a:bodyPr>
          <a:lstStyle>
            <a:lvl1pPr marL="0" indent="0">
              <a:spcBef>
                <a:spcPts val="450"/>
              </a:spcBef>
              <a:spcAft>
                <a:spcPts val="450"/>
              </a:spcAft>
              <a:buNone/>
              <a:defRPr sz="1500">
                <a:solidFill>
                  <a:schemeClr val="bg1"/>
                </a:solidFill>
              </a:defRPr>
            </a:lvl1pPr>
            <a:lvl2pPr marL="266700" indent="-266700">
              <a:spcBef>
                <a:spcPts val="450"/>
              </a:spcBef>
              <a:spcAft>
                <a:spcPts val="450"/>
              </a:spcAft>
              <a:defRPr sz="1500">
                <a:solidFill>
                  <a:schemeClr val="bg1"/>
                </a:solidFill>
              </a:defRPr>
            </a:lvl2pPr>
            <a:lvl3pPr marL="0" indent="0">
              <a:spcBef>
                <a:spcPts val="450"/>
              </a:spcBef>
              <a:spcAft>
                <a:spcPts val="450"/>
              </a:spcAft>
              <a:buNone/>
              <a:defRPr sz="1350">
                <a:solidFill>
                  <a:schemeClr val="bg1"/>
                </a:solidFill>
              </a:defRPr>
            </a:lvl3pPr>
            <a:lvl4pPr marL="266700" indent="-266700">
              <a:spcBef>
                <a:spcPts val="450"/>
              </a:spcBef>
              <a:spcAft>
                <a:spcPts val="450"/>
              </a:spcAft>
              <a:defRPr sz="1350">
                <a:solidFill>
                  <a:schemeClr val="bg1"/>
                </a:solidFill>
              </a:defRPr>
            </a:lvl4pPr>
            <a:lvl5pPr marL="0" indent="0">
              <a:spcBef>
                <a:spcPts val="1350"/>
              </a:spcBef>
              <a:spcAft>
                <a:spcPts val="900"/>
              </a:spcAft>
              <a:buNone/>
              <a:defRPr sz="15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8" y="223202"/>
            <a:ext cx="1567284" cy="1082313"/>
          </a:xfrm>
          <a:prstGeom prst="rect">
            <a:avLst/>
          </a:prstGeom>
        </p:spPr>
      </p:pic>
      <p:pic>
        <p:nvPicPr>
          <p:cNvPr id="24" name="Graphic 23">
            <a:extLst>
              <a:ext uri="{FF2B5EF4-FFF2-40B4-BE49-F238E27FC236}">
                <a16:creationId xmlns:a16="http://schemas.microsoft.com/office/drawing/2014/main" id="{C8CA3F04-63BE-4A28-B622-E091649AC3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2" y="5656975"/>
            <a:ext cx="1069345" cy="922947"/>
          </a:xfrm>
          <a:prstGeom prst="rect">
            <a:avLst/>
          </a:prstGeom>
        </p:spPr>
      </p:pic>
    </p:spTree>
    <p:extLst>
      <p:ext uri="{BB962C8B-B14F-4D97-AF65-F5344CB8AC3E}">
        <p14:creationId xmlns:p14="http://schemas.microsoft.com/office/powerpoint/2010/main" val="351152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5" cy="5857875"/>
          </a:xfrm>
          <a:prstGeom prst="rect">
            <a:avLst/>
          </a:prstGeom>
          <a:solidFill>
            <a:srgbClr val="68C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7"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3134320"/>
          </a:xfrm>
        </p:spPr>
        <p:txBody>
          <a:bodyPr>
            <a:normAutofit/>
          </a:bodyPr>
          <a:lstStyle>
            <a:lvl1pPr marL="0" indent="0">
              <a:spcBef>
                <a:spcPts val="450"/>
              </a:spcBef>
              <a:spcAft>
                <a:spcPts val="450"/>
              </a:spcAft>
              <a:buNone/>
              <a:defRPr sz="1500">
                <a:solidFill>
                  <a:schemeClr val="bg1"/>
                </a:solidFill>
              </a:defRPr>
            </a:lvl1pPr>
            <a:lvl2pPr marL="266700" indent="-266700">
              <a:spcBef>
                <a:spcPts val="450"/>
              </a:spcBef>
              <a:spcAft>
                <a:spcPts val="450"/>
              </a:spcAft>
              <a:defRPr sz="1500">
                <a:solidFill>
                  <a:schemeClr val="bg1"/>
                </a:solidFill>
              </a:defRPr>
            </a:lvl2pPr>
            <a:lvl3pPr marL="0" indent="0">
              <a:spcBef>
                <a:spcPts val="450"/>
              </a:spcBef>
              <a:spcAft>
                <a:spcPts val="450"/>
              </a:spcAft>
              <a:buNone/>
              <a:defRPr sz="1350">
                <a:solidFill>
                  <a:schemeClr val="bg1"/>
                </a:solidFill>
              </a:defRPr>
            </a:lvl3pPr>
            <a:lvl4pPr marL="266700" indent="-266700">
              <a:spcBef>
                <a:spcPts val="450"/>
              </a:spcBef>
              <a:spcAft>
                <a:spcPts val="450"/>
              </a:spcAft>
              <a:defRPr sz="1350">
                <a:solidFill>
                  <a:schemeClr val="bg1"/>
                </a:solidFill>
              </a:defRPr>
            </a:lvl4pPr>
            <a:lvl5pPr marL="0" indent="0">
              <a:spcBef>
                <a:spcPts val="1350"/>
              </a:spcBef>
              <a:spcAft>
                <a:spcPts val="900"/>
              </a:spcAft>
              <a:buNone/>
              <a:defRPr sz="15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3" y="6404400"/>
            <a:ext cx="675115"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40500" tIns="40500" rIns="40500" bIns="40500" numCol="1" spcCol="0" rtlCol="0" fromWordArt="0" anchor="t" anchorCtr="0" forceAA="0" compatLnSpc="1">
            <a:prstTxWarp prst="textNoShape">
              <a:avLst/>
            </a:prstTxWarp>
            <a:noAutofit/>
          </a:bodyPr>
          <a:lstStyle/>
          <a:p>
            <a:r>
              <a:rPr lang="fr-BE" sz="450" i="1">
                <a:solidFill>
                  <a:schemeClr val="bg1"/>
                </a:solidFill>
              </a:rPr>
              <a:t>Erasmus+</a:t>
            </a:r>
            <a:endParaRPr lang="en-US" sz="45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8" y="223202"/>
            <a:ext cx="1567284" cy="1082313"/>
          </a:xfrm>
          <a:prstGeom prst="rect">
            <a:avLst/>
          </a:prstGeom>
        </p:spPr>
      </p:pic>
      <p:grpSp>
        <p:nvGrpSpPr>
          <p:cNvPr id="10" name="Group 9">
            <a:extLst>
              <a:ext uri="{FF2B5EF4-FFF2-40B4-BE49-F238E27FC236}">
                <a16:creationId xmlns:a16="http://schemas.microsoft.com/office/drawing/2014/main" id="{085FB4BC-DAEA-4C11-B5CC-E6310DC11BDF}"/>
              </a:ext>
            </a:extLst>
          </p:cNvPr>
          <p:cNvGrpSpPr>
            <a:grpSpLocks noChangeAspect="1"/>
          </p:cNvGrpSpPr>
          <p:nvPr userDrawn="1"/>
        </p:nvGrpSpPr>
        <p:grpSpPr>
          <a:xfrm>
            <a:off x="0" y="5734817"/>
            <a:ext cx="1127448" cy="1123185"/>
            <a:chOff x="3863752" y="5098876"/>
            <a:chExt cx="1030694" cy="1026797"/>
          </a:xfrm>
          <a:solidFill>
            <a:schemeClr val="accent1"/>
          </a:solidFill>
        </p:grpSpPr>
        <p:sp>
          <p:nvSpPr>
            <p:cNvPr id="12" name="Freeform: Shape 11">
              <a:extLst>
                <a:ext uri="{FF2B5EF4-FFF2-40B4-BE49-F238E27FC236}">
                  <a16:creationId xmlns:a16="http://schemas.microsoft.com/office/drawing/2014/main" id="{7041C83A-C50E-46FD-A3DA-FA69FB81F089}"/>
                </a:ext>
              </a:extLst>
            </p:cNvPr>
            <p:cNvSpPr/>
            <p:nvPr/>
          </p:nvSpPr>
          <p:spPr>
            <a:xfrm>
              <a:off x="4305459" y="5978609"/>
              <a:ext cx="294513" cy="147064"/>
            </a:xfrm>
            <a:custGeom>
              <a:avLst/>
              <a:gdLst>
                <a:gd name="connsiteX0" fmla="*/ 147064 w 294513"/>
                <a:gd name="connsiteY0" fmla="*/ 0 h 147064"/>
                <a:gd name="connsiteX1" fmla="*/ 147064 w 294513"/>
                <a:gd name="connsiteY1" fmla="*/ 0 h 147064"/>
                <a:gd name="connsiteX2" fmla="*/ 0 w 294513"/>
                <a:gd name="connsiteY2" fmla="*/ 147064 h 147064"/>
                <a:gd name="connsiteX3" fmla="*/ 294513 w 294513"/>
                <a:gd name="connsiteY3" fmla="*/ 147064 h 147064"/>
                <a:gd name="connsiteX4" fmla="*/ 294513 w 294513"/>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3" h="147064">
                  <a:moveTo>
                    <a:pt x="147064" y="0"/>
                  </a:moveTo>
                  <a:lnTo>
                    <a:pt x="147064" y="0"/>
                  </a:lnTo>
                  <a:lnTo>
                    <a:pt x="0" y="147064"/>
                  </a:lnTo>
                  <a:lnTo>
                    <a:pt x="294513" y="147064"/>
                  </a:lnTo>
                  <a:lnTo>
                    <a:pt x="294513" y="0"/>
                  </a:lnTo>
                  <a:close/>
                </a:path>
              </a:pathLst>
            </a:custGeom>
            <a:grpFill/>
            <a:ln w="7636" cap="flat">
              <a:no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2E33A2AE-2307-4DA7-9AFC-DC0E2066142E}"/>
                </a:ext>
              </a:extLst>
            </p:cNvPr>
            <p:cNvSpPr/>
            <p:nvPr/>
          </p:nvSpPr>
          <p:spPr>
            <a:xfrm>
              <a:off x="4012202" y="5978609"/>
              <a:ext cx="294436" cy="147064"/>
            </a:xfrm>
            <a:custGeom>
              <a:avLst/>
              <a:gdLst>
                <a:gd name="connsiteX0" fmla="*/ 147064 w 294436"/>
                <a:gd name="connsiteY0" fmla="*/ 0 h 147064"/>
                <a:gd name="connsiteX1" fmla="*/ 147064 w 294436"/>
                <a:gd name="connsiteY1" fmla="*/ 0 h 147064"/>
                <a:gd name="connsiteX2" fmla="*/ 0 w 294436"/>
                <a:gd name="connsiteY2" fmla="*/ 147064 h 147064"/>
                <a:gd name="connsiteX3" fmla="*/ 294436 w 294436"/>
                <a:gd name="connsiteY3" fmla="*/ 147064 h 147064"/>
                <a:gd name="connsiteX4" fmla="*/ 294436 w 294436"/>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36" h="147064">
                  <a:moveTo>
                    <a:pt x="147064" y="0"/>
                  </a:moveTo>
                  <a:lnTo>
                    <a:pt x="147064" y="0"/>
                  </a:lnTo>
                  <a:lnTo>
                    <a:pt x="0" y="147064"/>
                  </a:lnTo>
                  <a:lnTo>
                    <a:pt x="294436" y="147064"/>
                  </a:lnTo>
                  <a:lnTo>
                    <a:pt x="294436" y="0"/>
                  </a:lnTo>
                  <a:close/>
                </a:path>
              </a:pathLst>
            </a:custGeom>
            <a:grpFill/>
            <a:ln w="7636" cap="flat">
              <a:no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D4A5E054-D1C8-45D3-9F49-8FBEC330788B}"/>
                </a:ext>
              </a:extLst>
            </p:cNvPr>
            <p:cNvSpPr/>
            <p:nvPr/>
          </p:nvSpPr>
          <p:spPr>
            <a:xfrm>
              <a:off x="4012356" y="5687902"/>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91B57658-B9FB-410E-8A71-D130B746870D}"/>
                </a:ext>
              </a:extLst>
            </p:cNvPr>
            <p:cNvSpPr/>
            <p:nvPr/>
          </p:nvSpPr>
          <p:spPr>
            <a:xfrm>
              <a:off x="4305459"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450AFA71-A21C-428C-B50D-C6353E8468A6}"/>
                </a:ext>
              </a:extLst>
            </p:cNvPr>
            <p:cNvSpPr/>
            <p:nvPr/>
          </p:nvSpPr>
          <p:spPr>
            <a:xfrm>
              <a:off x="3863752" y="5392306"/>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082933C1-610A-4852-B4A0-E278FCE15B02}"/>
                </a:ext>
              </a:extLst>
            </p:cNvPr>
            <p:cNvSpPr/>
            <p:nvPr/>
          </p:nvSpPr>
          <p:spPr>
            <a:xfrm>
              <a:off x="4012356"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61BA7BD6-1064-4300-841E-4B9F6039766D}"/>
                </a:ext>
              </a:extLst>
            </p:cNvPr>
            <p:cNvSpPr/>
            <p:nvPr/>
          </p:nvSpPr>
          <p:spPr>
            <a:xfrm>
              <a:off x="4012279" y="5098876"/>
              <a:ext cx="294821" cy="294744"/>
            </a:xfrm>
            <a:custGeom>
              <a:avLst/>
              <a:gdLst>
                <a:gd name="connsiteX0" fmla="*/ 294822 w 294821"/>
                <a:gd name="connsiteY0" fmla="*/ 0 h 294744"/>
                <a:gd name="connsiteX1" fmla="*/ 147372 w 294821"/>
                <a:gd name="connsiteY1" fmla="*/ 0 h 294744"/>
                <a:gd name="connsiteX2" fmla="*/ 147372 w 294821"/>
                <a:gd name="connsiteY2" fmla="*/ 0 h 294744"/>
                <a:gd name="connsiteX3" fmla="*/ 0 w 294821"/>
                <a:gd name="connsiteY3" fmla="*/ 147372 h 294744"/>
                <a:gd name="connsiteX4" fmla="*/ 147372 w 294821"/>
                <a:gd name="connsiteY4" fmla="*/ 147372 h 294744"/>
                <a:gd name="connsiteX5" fmla="*/ 147372 w 294821"/>
                <a:gd name="connsiteY5" fmla="*/ 294745 h 294744"/>
                <a:gd name="connsiteX6" fmla="*/ 294822 w 294821"/>
                <a:gd name="connsiteY6" fmla="*/ 147372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744">
                  <a:moveTo>
                    <a:pt x="294822" y="0"/>
                  </a:moveTo>
                  <a:lnTo>
                    <a:pt x="147372" y="0"/>
                  </a:lnTo>
                  <a:lnTo>
                    <a:pt x="147372" y="0"/>
                  </a:lnTo>
                  <a:lnTo>
                    <a:pt x="0" y="147372"/>
                  </a:lnTo>
                  <a:lnTo>
                    <a:pt x="147372" y="147372"/>
                  </a:lnTo>
                  <a:lnTo>
                    <a:pt x="147372" y="294745"/>
                  </a:lnTo>
                  <a:lnTo>
                    <a:pt x="294822" y="147372"/>
                  </a:lnTo>
                  <a:close/>
                </a:path>
              </a:pathLst>
            </a:custGeom>
            <a:grpFill/>
            <a:ln w="7636" cap="flat">
              <a:no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F1FD4FC2-67B8-41E4-9FDA-E7FFEAAFCFEB}"/>
                </a:ext>
              </a:extLst>
            </p:cNvPr>
            <p:cNvSpPr/>
            <p:nvPr userDrawn="1"/>
          </p:nvSpPr>
          <p:spPr>
            <a:xfrm>
              <a:off x="4305343"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E7810A06-8933-4CE7-9C90-EBFCFB72F8BA}"/>
                </a:ext>
              </a:extLst>
            </p:cNvPr>
            <p:cNvSpPr/>
            <p:nvPr userDrawn="1"/>
          </p:nvSpPr>
          <p:spPr>
            <a:xfrm>
              <a:off x="3863752" y="5687940"/>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1E553A98-87BA-4691-BA1C-89E7EA5C2EB3}"/>
                </a:ext>
              </a:extLst>
            </p:cNvPr>
            <p:cNvSpPr/>
            <p:nvPr userDrawn="1"/>
          </p:nvSpPr>
          <p:spPr>
            <a:xfrm>
              <a:off x="3863752" y="5978609"/>
              <a:ext cx="148450" cy="147064"/>
            </a:xfrm>
            <a:custGeom>
              <a:avLst/>
              <a:gdLst>
                <a:gd name="connsiteX0" fmla="*/ 1079 w 148450"/>
                <a:gd name="connsiteY0" fmla="*/ 0 h 147064"/>
                <a:gd name="connsiteX1" fmla="*/ 148450 w 148450"/>
                <a:gd name="connsiteY1" fmla="*/ 0 h 147064"/>
                <a:gd name="connsiteX2" fmla="*/ 148450 w 148450"/>
                <a:gd name="connsiteY2" fmla="*/ 147064 h 147064"/>
                <a:gd name="connsiteX3" fmla="*/ 0 w 148450"/>
                <a:gd name="connsiteY3" fmla="*/ 147064 h 147064"/>
                <a:gd name="connsiteX4" fmla="*/ 0 w 148450"/>
                <a:gd name="connsiteY4" fmla="*/ 1079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50" h="147064">
                  <a:moveTo>
                    <a:pt x="1079" y="0"/>
                  </a:moveTo>
                  <a:lnTo>
                    <a:pt x="148450" y="0"/>
                  </a:lnTo>
                  <a:lnTo>
                    <a:pt x="148450" y="147064"/>
                  </a:lnTo>
                  <a:lnTo>
                    <a:pt x="0" y="147064"/>
                  </a:lnTo>
                  <a:lnTo>
                    <a:pt x="0" y="1079"/>
                  </a:lnTo>
                  <a:close/>
                </a:path>
              </a:pathLst>
            </a:custGeom>
            <a:grpFill/>
            <a:ln w="7636" cap="flat">
              <a:noFill/>
              <a:prstDash val="solid"/>
              <a:miter/>
            </a:ln>
          </p:spPr>
          <p:txBody>
            <a:bodyPr rtlCol="0" anchor="ctr"/>
            <a:lstStyle/>
            <a:p>
              <a:endParaRPr lang="en-US" sz="1350"/>
            </a:p>
          </p:txBody>
        </p:sp>
        <p:sp>
          <p:nvSpPr>
            <p:cNvPr id="23" name="Freeform: Shape 22">
              <a:extLst>
                <a:ext uri="{FF2B5EF4-FFF2-40B4-BE49-F238E27FC236}">
                  <a16:creationId xmlns:a16="http://schemas.microsoft.com/office/drawing/2014/main" id="{0F49F730-BE48-4903-9630-3FBBDC999C26}"/>
                </a:ext>
              </a:extLst>
            </p:cNvPr>
            <p:cNvSpPr/>
            <p:nvPr userDrawn="1"/>
          </p:nvSpPr>
          <p:spPr>
            <a:xfrm>
              <a:off x="4599625"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338596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B3026-4AEC-430D-9E6D-B676B6C51CF7}"/>
              </a:ext>
            </a:extLst>
          </p:cNvPr>
          <p:cNvSpPr/>
          <p:nvPr userDrawn="1"/>
        </p:nvSpPr>
        <p:spPr>
          <a:xfrm>
            <a:off x="0" y="0"/>
            <a:ext cx="12192000" cy="6858000"/>
          </a:xfrm>
          <a:prstGeom prst="rect">
            <a:avLst/>
          </a:prstGeom>
          <a:gradFill flip="none" rotWithShape="1">
            <a:gsLst>
              <a:gs pos="0">
                <a:srgbClr val="217DC9"/>
              </a:gs>
              <a:gs pos="74000">
                <a:schemeClr val="accent4"/>
              </a:gs>
              <a:gs pos="83000">
                <a:schemeClr val="accent4"/>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4956" r="69" b="13149"/>
          <a:stretch/>
        </p:blipFill>
        <p:spPr>
          <a:xfrm>
            <a:off x="-1" y="0"/>
            <a:ext cx="8040217" cy="6858000"/>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7022" y="1000124"/>
            <a:ext cx="5808977" cy="5857875"/>
          </a:xfrm>
          <a:prstGeom prst="rect">
            <a:avLst/>
          </a:prstGeom>
        </p:spPr>
      </p:pic>
    </p:spTree>
    <p:extLst>
      <p:ext uri="{BB962C8B-B14F-4D97-AF65-F5344CB8AC3E}">
        <p14:creationId xmlns:p14="http://schemas.microsoft.com/office/powerpoint/2010/main" val="3118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4B40FA9-28A2-44C5-9D60-EDEF966D914E}"/>
              </a:ext>
            </a:extLst>
          </p:cNvPr>
          <p:cNvSpPr/>
          <p:nvPr userDrawn="1"/>
        </p:nvSpPr>
        <p:spPr>
          <a:xfrm>
            <a:off x="0" y="1000126"/>
            <a:ext cx="12192000" cy="5857874"/>
          </a:xfrm>
          <a:prstGeom prst="rect">
            <a:avLst/>
          </a:prstGeom>
          <a:gradFill flip="none" rotWithShape="1">
            <a:gsLst>
              <a:gs pos="0">
                <a:srgbClr val="217DC9"/>
              </a:gs>
              <a:gs pos="74000">
                <a:schemeClr val="accent4"/>
              </a:gs>
              <a:gs pos="83000">
                <a:schemeClr val="accent4"/>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43" t="34956" r="4741" b="13149"/>
          <a:stretch/>
        </p:blipFill>
        <p:spPr>
          <a:xfrm>
            <a:off x="0" y="1000124"/>
            <a:ext cx="7924800" cy="5890530"/>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7" t="-2868" r="1318" b="10145"/>
          <a:stretch/>
        </p:blipFill>
        <p:spPr>
          <a:xfrm>
            <a:off x="1775520" y="1484785"/>
            <a:ext cx="5656520" cy="5373216"/>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62657" y="1994647"/>
            <a:ext cx="3601393" cy="3095410"/>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7311360" y="1972863"/>
            <a:ext cx="3935760" cy="1463478"/>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7311360" y="355541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7443120" y="4322022"/>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grpSp>
        <p:nvGrpSpPr>
          <p:cNvPr id="12" name="Group 11">
            <a:extLst>
              <a:ext uri="{FF2B5EF4-FFF2-40B4-BE49-F238E27FC236}">
                <a16:creationId xmlns:a16="http://schemas.microsoft.com/office/drawing/2014/main" id="{65581C99-BD1C-45EB-8CC7-E55A798BC1AF}"/>
              </a:ext>
            </a:extLst>
          </p:cNvPr>
          <p:cNvGrpSpPr/>
          <p:nvPr userDrawn="1"/>
        </p:nvGrpSpPr>
        <p:grpSpPr>
          <a:xfrm>
            <a:off x="9325280" y="4310259"/>
            <a:ext cx="2866720" cy="600164"/>
            <a:chOff x="8400384" y="5016379"/>
            <a:chExt cx="2866720" cy="600164"/>
          </a:xfrm>
        </p:grpSpPr>
        <p:sp>
          <p:nvSpPr>
            <p:cNvPr id="23" name="Rectangle 22">
              <a:extLst>
                <a:ext uri="{FF2B5EF4-FFF2-40B4-BE49-F238E27FC236}">
                  <a16:creationId xmlns:a16="http://schemas.microsoft.com/office/drawing/2014/main" id="{B4406BCD-9E6C-443D-A438-4699FC4039D2}"/>
                </a:ext>
              </a:extLst>
            </p:cNvPr>
            <p:cNvSpPr/>
            <p:nvPr userDrawn="1"/>
          </p:nvSpPr>
          <p:spPr>
            <a:xfrm>
              <a:off x="8832304" y="5016379"/>
              <a:ext cx="2434800"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079827"/>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grpSp>
      <p:grpSp>
        <p:nvGrpSpPr>
          <p:cNvPr id="5" name="Group 4">
            <a:extLst>
              <a:ext uri="{FF2B5EF4-FFF2-40B4-BE49-F238E27FC236}">
                <a16:creationId xmlns:a16="http://schemas.microsoft.com/office/drawing/2014/main" id="{28BE7FA1-27E7-4D59-9321-9BF1457BDF83}"/>
              </a:ext>
            </a:extLst>
          </p:cNvPr>
          <p:cNvGrpSpPr/>
          <p:nvPr userDrawn="1"/>
        </p:nvGrpSpPr>
        <p:grpSpPr>
          <a:xfrm>
            <a:off x="5312357" y="223200"/>
            <a:ext cx="1567284" cy="6634800"/>
            <a:chOff x="5312357" y="223200"/>
            <a:chExt cx="1567284" cy="6634800"/>
          </a:xfrm>
        </p:grpSpPr>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12357" y="223200"/>
              <a:ext cx="1567284" cy="1082313"/>
            </a:xfrm>
            <a:prstGeom prst="rect">
              <a:avLst/>
            </a:prstGeom>
          </p:spPr>
        </p:pic>
      </p:grpSp>
    </p:spTree>
    <p:extLst>
      <p:ext uri="{BB962C8B-B14F-4D97-AF65-F5344CB8AC3E}">
        <p14:creationId xmlns:p14="http://schemas.microsoft.com/office/powerpoint/2010/main" val="125599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guide id="5" pos="397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ECA8D6-6AF4-489D-8FBB-4F5FC9326362}"/>
              </a:ext>
            </a:extLst>
          </p:cNvPr>
          <p:cNvSpPr/>
          <p:nvPr userDrawn="1"/>
        </p:nvSpPr>
        <p:spPr>
          <a:xfrm>
            <a:off x="0" y="1000126"/>
            <a:ext cx="12192000" cy="5857874"/>
          </a:xfrm>
          <a:prstGeom prst="rect">
            <a:avLst/>
          </a:prstGeom>
          <a:gradFill flip="none" rotWithShape="1">
            <a:gsLst>
              <a:gs pos="0">
                <a:srgbClr val="217DC9"/>
              </a:gs>
              <a:gs pos="74000">
                <a:schemeClr val="accent4"/>
              </a:gs>
              <a:gs pos="83000">
                <a:schemeClr val="accent4"/>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472" t="39114" r="9706" b="12742"/>
          <a:stretch/>
        </p:blipFill>
        <p:spPr>
          <a:xfrm>
            <a:off x="0" y="1000124"/>
            <a:ext cx="5319052" cy="4919788"/>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24"/>
          <a:stretch/>
        </p:blipFill>
        <p:spPr>
          <a:xfrm>
            <a:off x="-1" y="1264398"/>
            <a:ext cx="4157853" cy="4865470"/>
          </a:xfrm>
          <a:prstGeom prst="rect">
            <a:avLst/>
          </a:prstGeom>
        </p:spPr>
      </p:pic>
      <p:sp>
        <p:nvSpPr>
          <p:cNvPr id="28" name="Freeform: Shape 27">
            <a:extLst>
              <a:ext uri="{FF2B5EF4-FFF2-40B4-BE49-F238E27FC236}">
                <a16:creationId xmlns:a16="http://schemas.microsoft.com/office/drawing/2014/main" id="{1A8B6B1E-D483-4A1F-84D4-DDC11F5E3074}"/>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5"/>
          </a:solidFill>
          <a:ln w="2185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95126" y="1989468"/>
            <a:ext cx="3601748" cy="3095716"/>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8256240" y="2447993"/>
            <a:ext cx="3935760" cy="1463799"/>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8256240" y="403054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8388000" y="5071344"/>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sp>
        <p:nvSpPr>
          <p:cNvPr id="23" name="Rectangle 22">
            <a:extLst>
              <a:ext uri="{FF2B5EF4-FFF2-40B4-BE49-F238E27FC236}">
                <a16:creationId xmlns:a16="http://schemas.microsoft.com/office/drawing/2014/main" id="{B4406BCD-9E6C-443D-A438-4699FC4039D2}"/>
              </a:ext>
            </a:extLst>
          </p:cNvPr>
          <p:cNvSpPr/>
          <p:nvPr userDrawn="1"/>
        </p:nvSpPr>
        <p:spPr>
          <a:xfrm>
            <a:off x="8832304" y="5765701"/>
            <a:ext cx="3359696"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829149"/>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89134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A9EE98-0A49-4112-A1BF-997AB8A28220}"/>
              </a:ext>
            </a:extLst>
          </p:cNvPr>
          <p:cNvSpPr/>
          <p:nvPr userDrawn="1"/>
        </p:nvSpPr>
        <p:spPr>
          <a:xfrm>
            <a:off x="0" y="1000126"/>
            <a:ext cx="12192000" cy="5857874"/>
          </a:xfrm>
          <a:prstGeom prst="rect">
            <a:avLst/>
          </a:prstGeom>
          <a:gradFill flip="none" rotWithShape="1">
            <a:gsLst>
              <a:gs pos="0">
                <a:srgbClr val="217DC9"/>
              </a:gs>
              <a:gs pos="74000">
                <a:schemeClr val="accent4"/>
              </a:gs>
              <a:gs pos="83000">
                <a:schemeClr val="accent4"/>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Graphic 16">
            <a:extLst>
              <a:ext uri="{FF2B5EF4-FFF2-40B4-BE49-F238E27FC236}">
                <a16:creationId xmlns:a16="http://schemas.microsoft.com/office/drawing/2014/main" id="{3C0FC522-6FE9-480A-A032-B442D33C1D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472" t="39114" r="9706" b="12742"/>
          <a:stretch/>
        </p:blipFill>
        <p:spPr>
          <a:xfrm>
            <a:off x="0" y="1000124"/>
            <a:ext cx="5319052" cy="4919788"/>
          </a:xfrm>
          <a:prstGeom prst="rect">
            <a:avLst/>
          </a:prstGeom>
        </p:spPr>
      </p:pic>
      <p:pic>
        <p:nvPicPr>
          <p:cNvPr id="16" name="Picture 15">
            <a:extLst>
              <a:ext uri="{FF2B5EF4-FFF2-40B4-BE49-F238E27FC236}">
                <a16:creationId xmlns:a16="http://schemas.microsoft.com/office/drawing/2014/main" id="{48E5AED8-BAEC-4680-9D16-3DE5F974A48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24"/>
          <a:stretch/>
        </p:blipFill>
        <p:spPr>
          <a:xfrm>
            <a:off x="-1" y="1264398"/>
            <a:ext cx="4157853" cy="4865470"/>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5"/>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lgn="ctr"/>
            <a:r>
              <a:rPr lang="fr-BE" sz="600" i="1">
                <a:solidFill>
                  <a:schemeClr val="bg1"/>
                </a:solidFill>
              </a:rPr>
              <a:t>Erasmus+</a:t>
            </a: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p:nvPr>
        </p:nvSpPr>
        <p:spPr>
          <a:xfrm>
            <a:off x="5078413" y="1484784"/>
            <a:ext cx="6418187" cy="2871390"/>
          </a:xfrm>
        </p:spPr>
        <p:txBody>
          <a:bodyPr lIns="0"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A28E8BB-AF51-4552-A9D8-24D32B4340E4}"/>
              </a:ext>
            </a:extLst>
          </p:cNvPr>
          <p:cNvSpPr>
            <a:spLocks noGrp="1"/>
          </p:cNvSpPr>
          <p:nvPr>
            <p:ph type="body" idx="1"/>
          </p:nvPr>
        </p:nvSpPr>
        <p:spPr>
          <a:xfrm>
            <a:off x="5078413" y="4356174"/>
            <a:ext cx="6418187" cy="1220490"/>
          </a:xfrm>
        </p:spPr>
        <p:txBody>
          <a:bodyPr lIns="0" tIns="216000">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10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952936B-FF4F-462C-A932-6CF5AA3948E6}"/>
              </a:ext>
            </a:extLst>
          </p:cNvPr>
          <p:cNvSpPr/>
          <p:nvPr userDrawn="1"/>
        </p:nvSpPr>
        <p:spPr>
          <a:xfrm>
            <a:off x="0" y="1000126"/>
            <a:ext cx="12192000" cy="5857874"/>
          </a:xfrm>
          <a:prstGeom prst="rect">
            <a:avLst/>
          </a:prstGeom>
          <a:gradFill flip="none" rotWithShape="1">
            <a:gsLst>
              <a:gs pos="0">
                <a:srgbClr val="217DC9"/>
              </a:gs>
              <a:gs pos="74000">
                <a:schemeClr val="accent4"/>
              </a:gs>
              <a:gs pos="83000">
                <a:schemeClr val="accent4"/>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Graphic 16">
            <a:extLst>
              <a:ext uri="{FF2B5EF4-FFF2-40B4-BE49-F238E27FC236}">
                <a16:creationId xmlns:a16="http://schemas.microsoft.com/office/drawing/2014/main" id="{5B85076B-722F-4A9D-91C8-8BAB39E799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472" t="39114" r="9706" b="12742"/>
          <a:stretch/>
        </p:blipFill>
        <p:spPr>
          <a:xfrm>
            <a:off x="0" y="1000124"/>
            <a:ext cx="5319052" cy="4919788"/>
          </a:xfrm>
          <a:prstGeom prst="rect">
            <a:avLst/>
          </a:prstGeom>
        </p:spPr>
      </p:pic>
      <p:pic>
        <p:nvPicPr>
          <p:cNvPr id="15" name="Picture 14">
            <a:extLst>
              <a:ext uri="{FF2B5EF4-FFF2-40B4-BE49-F238E27FC236}">
                <a16:creationId xmlns:a16="http://schemas.microsoft.com/office/drawing/2014/main" id="{91AD8156-7742-4BBA-A4B6-EB88EA6D39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24"/>
          <a:stretch/>
        </p:blipFill>
        <p:spPr>
          <a:xfrm>
            <a:off x="-1" y="1264398"/>
            <a:ext cx="4157853" cy="4865470"/>
          </a:xfrm>
          <a:prstGeom prst="rect">
            <a:avLst/>
          </a:prstGeom>
        </p:spPr>
      </p:pic>
      <p:sp>
        <p:nvSpPr>
          <p:cNvPr id="10" name="Freeform: Shape 9">
            <a:extLst>
              <a:ext uri="{FF2B5EF4-FFF2-40B4-BE49-F238E27FC236}">
                <a16:creationId xmlns:a16="http://schemas.microsoft.com/office/drawing/2014/main" id="{D758B629-EFC0-4DB0-A318-2D34DE0D6175}"/>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5"/>
          </a:solidFill>
          <a:ln w="2185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7A1804C-38CC-40D3-8C9E-F1823208CA8C}"/>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p>
          <a:p>
            <a:r>
              <a:rPr lang="fr-BE" sz="600" i="1">
                <a:solidFill>
                  <a:schemeClr val="bg1"/>
                </a:solidFill>
              </a:rPr>
              <a:t>Horizon</a:t>
            </a:r>
            <a:endParaRPr lang="en-US" sz="600" i="1">
              <a:solidFill>
                <a:schemeClr val="bg1"/>
              </a:solidFill>
            </a:endParaRPr>
          </a:p>
        </p:txBody>
      </p:sp>
      <p:pic>
        <p:nvPicPr>
          <p:cNvPr id="12" name="Graphic 11">
            <a:extLst>
              <a:ext uri="{FF2B5EF4-FFF2-40B4-BE49-F238E27FC236}">
                <a16:creationId xmlns:a16="http://schemas.microsoft.com/office/drawing/2014/main" id="{D8EC9D69-8E5B-40F4-8BA8-DC614044EF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sp>
        <p:nvSpPr>
          <p:cNvPr id="2" name="Title 1">
            <a:extLst>
              <a:ext uri="{FF2B5EF4-FFF2-40B4-BE49-F238E27FC236}">
                <a16:creationId xmlns:a16="http://schemas.microsoft.com/office/drawing/2014/main" id="{CCA44BA4-E8F4-4E66-87E0-6F1DE05EF4C0}"/>
              </a:ext>
            </a:extLst>
          </p:cNvPr>
          <p:cNvSpPr>
            <a:spLocks noGrp="1"/>
          </p:cNvSpPr>
          <p:nvPr>
            <p:ph type="title" hasCustomPrompt="1"/>
          </p:nvPr>
        </p:nvSpPr>
        <p:spPr>
          <a:xfrm>
            <a:off x="5632450" y="3008502"/>
            <a:ext cx="5864150" cy="2924234"/>
          </a:xfrm>
        </p:spPr>
        <p:txBody>
          <a:bodyPr lIns="0" anchor="t">
            <a:normAutofit/>
          </a:bodyPr>
          <a:lstStyle>
            <a:lvl1pPr>
              <a:defRPr sz="4400">
                <a:solidFill>
                  <a:schemeClr val="bg1"/>
                </a:solidFill>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26133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8">
          <p15:clr>
            <a:srgbClr val="FBAE40"/>
          </p15:clr>
        </p15:guide>
        <p15:guide id="2" pos="31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5409" y="626534"/>
            <a:ext cx="10921182" cy="802746"/>
          </a:xfr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5409" y="1988840"/>
            <a:ext cx="10921182" cy="3600400"/>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5"/>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Graphic 30">
            <a:extLst>
              <a:ext uri="{FF2B5EF4-FFF2-40B4-BE49-F238E27FC236}">
                <a16:creationId xmlns:a16="http://schemas.microsoft.com/office/drawing/2014/main" id="{214F87B8-06B6-2C4B-AFFE-BB7DC33005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5491" y="5997381"/>
            <a:ext cx="1964910" cy="514806"/>
          </a:xfrm>
          <a:prstGeom prst="rect">
            <a:avLst/>
          </a:prstGeom>
        </p:spPr>
      </p:pic>
      <p:grpSp>
        <p:nvGrpSpPr>
          <p:cNvPr id="6" name="Graphic 9">
            <a:extLst>
              <a:ext uri="{FF2B5EF4-FFF2-40B4-BE49-F238E27FC236}">
                <a16:creationId xmlns:a16="http://schemas.microsoft.com/office/drawing/2014/main" id="{405BF9E0-9A29-B545-A3DE-25AE1B8A8D7F}"/>
              </a:ext>
            </a:extLst>
          </p:cNvPr>
          <p:cNvGrpSpPr>
            <a:grpSpLocks noChangeAspect="1"/>
          </p:cNvGrpSpPr>
          <p:nvPr userDrawn="1"/>
        </p:nvGrpSpPr>
        <p:grpSpPr>
          <a:xfrm>
            <a:off x="0" y="0"/>
            <a:ext cx="1055440" cy="1277522"/>
            <a:chOff x="0" y="375179"/>
            <a:chExt cx="902753" cy="1092707"/>
          </a:xfrm>
          <a:solidFill>
            <a:srgbClr val="04AEEF"/>
          </a:solidFill>
        </p:grpSpPr>
        <p:sp>
          <p:nvSpPr>
            <p:cNvPr id="8" name="Freeform: Shape 24">
              <a:extLst>
                <a:ext uri="{FF2B5EF4-FFF2-40B4-BE49-F238E27FC236}">
                  <a16:creationId xmlns:a16="http://schemas.microsoft.com/office/drawing/2014/main" id="{BA0A05DB-588C-A744-B4CC-24C1A9DDBEF1}"/>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9" name="Freeform: Shape 25">
              <a:extLst>
                <a:ext uri="{FF2B5EF4-FFF2-40B4-BE49-F238E27FC236}">
                  <a16:creationId xmlns:a16="http://schemas.microsoft.com/office/drawing/2014/main" id="{B029D481-EF99-F448-8A51-94C66E9C7FDE}"/>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0" name="Freeform: Shape 26">
              <a:extLst>
                <a:ext uri="{FF2B5EF4-FFF2-40B4-BE49-F238E27FC236}">
                  <a16:creationId xmlns:a16="http://schemas.microsoft.com/office/drawing/2014/main" id="{E104D14B-C9E5-6245-B179-CA5E402A7804}"/>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1" name="Freeform: Shape 27">
              <a:extLst>
                <a:ext uri="{FF2B5EF4-FFF2-40B4-BE49-F238E27FC236}">
                  <a16:creationId xmlns:a16="http://schemas.microsoft.com/office/drawing/2014/main" id="{367DD043-E1FA-5348-95B0-98BF82AAA3C4}"/>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2" name="Freeform: Shape 28">
              <a:extLst>
                <a:ext uri="{FF2B5EF4-FFF2-40B4-BE49-F238E27FC236}">
                  <a16:creationId xmlns:a16="http://schemas.microsoft.com/office/drawing/2014/main" id="{8F373B5D-66D9-7942-B13F-6EF5A5FF7421}"/>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3" name="Freeform: Shape 29">
              <a:extLst>
                <a:ext uri="{FF2B5EF4-FFF2-40B4-BE49-F238E27FC236}">
                  <a16:creationId xmlns:a16="http://schemas.microsoft.com/office/drawing/2014/main" id="{3F9BDB50-56D1-BA49-82F3-F0CB3C1859AF}"/>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pic>
        <p:nvPicPr>
          <p:cNvPr id="14" name="Graphic 6">
            <a:extLst>
              <a:ext uri="{FF2B5EF4-FFF2-40B4-BE49-F238E27FC236}">
                <a16:creationId xmlns:a16="http://schemas.microsoft.com/office/drawing/2014/main" id="{27B8E8B8-1754-4CD6-BEF3-FEDEAEB85D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42863" cy="900091"/>
          </a:xfrm>
          <a:prstGeom prst="rect">
            <a:avLst/>
          </a:prstGeom>
        </p:spPr>
      </p:pic>
      <p:sp>
        <p:nvSpPr>
          <p:cNvPr id="4" name="Rectangle 3"/>
          <p:cNvSpPr/>
          <p:nvPr userDrawn="1"/>
        </p:nvSpPr>
        <p:spPr>
          <a:xfrm>
            <a:off x="749338" y="6509274"/>
            <a:ext cx="432048" cy="229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30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96">
          <p15:clr>
            <a:srgbClr val="FBAE40"/>
          </p15:clr>
        </p15:guide>
        <p15:guide id="2" pos="211">
          <p15:clr>
            <a:srgbClr val="FBAE40"/>
          </p15:clr>
        </p15:guide>
        <p15:guide id="3" pos="746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5308"/>
            <a:ext cx="4378680" cy="2283932"/>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5"/>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34" name="Graphic 33">
            <a:extLst>
              <a:ext uri="{FF2B5EF4-FFF2-40B4-BE49-F238E27FC236}">
                <a16:creationId xmlns:a16="http://schemas.microsoft.com/office/drawing/2014/main" id="{CCAC66F0-3B5E-4D01-8F66-854CACFF88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grpSp>
        <p:nvGrpSpPr>
          <p:cNvPr id="8" name="Graphic 9">
            <a:extLst>
              <a:ext uri="{FF2B5EF4-FFF2-40B4-BE49-F238E27FC236}">
                <a16:creationId xmlns:a16="http://schemas.microsoft.com/office/drawing/2014/main" id="{4C11628E-0276-3A41-A401-66502E48986F}"/>
              </a:ext>
            </a:extLst>
          </p:cNvPr>
          <p:cNvGrpSpPr>
            <a:grpSpLocks noChangeAspect="1"/>
          </p:cNvGrpSpPr>
          <p:nvPr userDrawn="1"/>
        </p:nvGrpSpPr>
        <p:grpSpPr>
          <a:xfrm>
            <a:off x="0" y="0"/>
            <a:ext cx="1055440" cy="1277522"/>
            <a:chOff x="0" y="375179"/>
            <a:chExt cx="902753" cy="1092707"/>
          </a:xfrm>
          <a:solidFill>
            <a:srgbClr val="04AEEF"/>
          </a:solidFill>
        </p:grpSpPr>
        <p:sp>
          <p:nvSpPr>
            <p:cNvPr id="9" name="Freeform: Shape 24">
              <a:extLst>
                <a:ext uri="{FF2B5EF4-FFF2-40B4-BE49-F238E27FC236}">
                  <a16:creationId xmlns:a16="http://schemas.microsoft.com/office/drawing/2014/main" id="{46B11BD0-CE32-5249-A70E-CFE26A00A5C1}"/>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10" name="Freeform: Shape 25">
              <a:extLst>
                <a:ext uri="{FF2B5EF4-FFF2-40B4-BE49-F238E27FC236}">
                  <a16:creationId xmlns:a16="http://schemas.microsoft.com/office/drawing/2014/main" id="{A4760594-CE09-8647-A756-2B7C4005F5BE}"/>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6">
              <a:extLst>
                <a:ext uri="{FF2B5EF4-FFF2-40B4-BE49-F238E27FC236}">
                  <a16:creationId xmlns:a16="http://schemas.microsoft.com/office/drawing/2014/main" id="{EE4E5B1A-3B40-0D4C-A46D-CA985A0D81EF}"/>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3" name="Freeform: Shape 27">
              <a:extLst>
                <a:ext uri="{FF2B5EF4-FFF2-40B4-BE49-F238E27FC236}">
                  <a16:creationId xmlns:a16="http://schemas.microsoft.com/office/drawing/2014/main" id="{9489124E-5D6F-9E43-B81D-8BC8195E342D}"/>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5" name="Freeform: Shape 28">
              <a:extLst>
                <a:ext uri="{FF2B5EF4-FFF2-40B4-BE49-F238E27FC236}">
                  <a16:creationId xmlns:a16="http://schemas.microsoft.com/office/drawing/2014/main" id="{C43CDAC4-08F1-864C-B438-FBAE3AB9DE9F}"/>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6" name="Freeform: Shape 29">
              <a:extLst>
                <a:ext uri="{FF2B5EF4-FFF2-40B4-BE49-F238E27FC236}">
                  <a16:creationId xmlns:a16="http://schemas.microsoft.com/office/drawing/2014/main" id="{B74EAABC-E714-EC48-9D37-0383FCD75535}"/>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699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450688"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450688" cy="2350776"/>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pic>
        <p:nvPicPr>
          <p:cNvPr id="24" name="Graphic 23">
            <a:extLst>
              <a:ext uri="{FF2B5EF4-FFF2-40B4-BE49-F238E27FC236}">
                <a16:creationId xmlns:a16="http://schemas.microsoft.com/office/drawing/2014/main" id="{238F13C8-3EF4-42F6-83B9-C60C06FE4E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8601" y="5656973"/>
            <a:ext cx="1069345" cy="922947"/>
          </a:xfrm>
          <a:prstGeom prst="rect">
            <a:avLst/>
          </a:prstGeom>
        </p:spPr>
      </p:pic>
    </p:spTree>
    <p:extLst>
      <p:ext uri="{BB962C8B-B14F-4D97-AF65-F5344CB8AC3E}">
        <p14:creationId xmlns:p14="http://schemas.microsoft.com/office/powerpoint/2010/main" val="288210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8C53-53CE-48F6-A61C-A7CA9C003B84}"/>
              </a:ext>
            </a:extLst>
          </p:cNvPr>
          <p:cNvSpPr/>
          <p:nvPr userDrawn="1"/>
        </p:nvSpPr>
        <p:spPr>
          <a:xfrm>
            <a:off x="0" y="1000125"/>
            <a:ext cx="5632674" cy="58578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370685C-A368-4708-B951-6DCF4DB7CF03}"/>
              </a:ext>
            </a:extLst>
          </p:cNvPr>
          <p:cNvSpPr>
            <a:spLocks noGrp="1"/>
          </p:cNvSpPr>
          <p:nvPr>
            <p:ph type="pic" sz="quarter" idx="10"/>
          </p:nvPr>
        </p:nvSpPr>
        <p:spPr>
          <a:xfrm>
            <a:off x="5632674" y="1000125"/>
            <a:ext cx="6559326" cy="5857875"/>
          </a:xfrm>
          <a:custGeom>
            <a:avLst/>
            <a:gdLst>
              <a:gd name="connsiteX0" fmla="*/ 674464 w 6559326"/>
              <a:gd name="connsiteY0" fmla="*/ 0 h 5857875"/>
              <a:gd name="connsiteX1" fmla="*/ 6559326 w 6559326"/>
              <a:gd name="connsiteY1" fmla="*/ 0 h 5857875"/>
              <a:gd name="connsiteX2" fmla="*/ 6559326 w 6559326"/>
              <a:gd name="connsiteY2" fmla="*/ 5857875 h 5857875"/>
              <a:gd name="connsiteX3" fmla="*/ 675115 w 6559326"/>
              <a:gd name="connsiteY3" fmla="*/ 5857875 h 5857875"/>
              <a:gd name="connsiteX4" fmla="*/ 675115 w 6559326"/>
              <a:gd name="connsiteY4" fmla="*/ 5404275 h 5857875"/>
              <a:gd name="connsiteX5" fmla="*/ 0 w 6559326"/>
              <a:gd name="connsiteY5" fmla="*/ 5404275 h 5857875"/>
              <a:gd name="connsiteX6" fmla="*/ 0 w 6559326"/>
              <a:gd name="connsiteY6" fmla="*/ 304800 h 5857875"/>
              <a:gd name="connsiteX7" fmla="*/ 674464 w 6559326"/>
              <a:gd name="connsiteY7" fmla="*/ 304800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9326" h="5857875">
                <a:moveTo>
                  <a:pt x="674464" y="0"/>
                </a:moveTo>
                <a:lnTo>
                  <a:pt x="6559326" y="0"/>
                </a:lnTo>
                <a:lnTo>
                  <a:pt x="6559326" y="5857875"/>
                </a:lnTo>
                <a:lnTo>
                  <a:pt x="675115" y="5857875"/>
                </a:lnTo>
                <a:lnTo>
                  <a:pt x="675115" y="5404275"/>
                </a:lnTo>
                <a:lnTo>
                  <a:pt x="0" y="5404275"/>
                </a:lnTo>
                <a:lnTo>
                  <a:pt x="0" y="304800"/>
                </a:lnTo>
                <a:lnTo>
                  <a:pt x="674464" y="304800"/>
                </a:lnTo>
                <a:close/>
              </a:path>
            </a:pathLst>
          </a:custGeom>
          <a:solidFill>
            <a:schemeClr val="bg1">
              <a:lumMod val="85000"/>
            </a:schemeClr>
          </a:solidFill>
        </p:spPr>
        <p:txBody>
          <a:bodyPr wrap="square">
            <a:noAutofit/>
          </a:bodyPr>
          <a:lstStyle>
            <a:lvl1pPr algn="r">
              <a:defRPr/>
            </a:lvl1pPr>
          </a:lstStyle>
          <a:p>
            <a:endParaRPr lang="en-US"/>
          </a:p>
        </p:txBody>
      </p:sp>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1111442"/>
            <a:ext cx="4378680" cy="1712596"/>
          </a:xfrm>
        </p:spPr>
        <p:txBody>
          <a:bodyPr bIns="0" anchor="b">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3306197"/>
            <a:ext cx="4378680" cy="3134320"/>
          </a:xfrm>
        </p:spPr>
        <p:txBody>
          <a:bodyPr>
            <a:normAutofit/>
          </a:bodyPr>
          <a:lstStyle>
            <a:lvl1pPr marL="0" indent="0">
              <a:spcBef>
                <a:spcPts val="600"/>
              </a:spcBef>
              <a:spcAft>
                <a:spcPts val="600"/>
              </a:spcAft>
              <a:buNone/>
              <a:defRPr sz="2000">
                <a:solidFill>
                  <a:schemeClr val="bg1"/>
                </a:solidFill>
              </a:defRPr>
            </a:lvl1pPr>
            <a:lvl2pPr marL="355600" indent="-355600">
              <a:spcBef>
                <a:spcPts val="600"/>
              </a:spcBef>
              <a:spcAft>
                <a:spcPts val="600"/>
              </a:spcAft>
              <a:defRPr sz="2000">
                <a:solidFill>
                  <a:schemeClr val="bg1"/>
                </a:solidFill>
              </a:defRPr>
            </a:lvl2pPr>
            <a:lvl3pPr marL="0" indent="0">
              <a:spcBef>
                <a:spcPts val="600"/>
              </a:spcBef>
              <a:spcAft>
                <a:spcPts val="600"/>
              </a:spcAft>
              <a:buNone/>
              <a:defRPr sz="1800">
                <a:solidFill>
                  <a:schemeClr val="bg1"/>
                </a:solidFill>
              </a:defRPr>
            </a:lvl3pPr>
            <a:lvl4pPr marL="355600" indent="-355600">
              <a:spcBef>
                <a:spcPts val="600"/>
              </a:spcBef>
              <a:spcAft>
                <a:spcPts val="600"/>
              </a:spcAft>
              <a:defRPr sz="1800">
                <a:solidFill>
                  <a:schemeClr val="bg1"/>
                </a:solidFill>
              </a:defRPr>
            </a:lvl4pPr>
            <a:lvl5pPr marL="0" indent="0">
              <a:spcBef>
                <a:spcPts val="1800"/>
              </a:spcBef>
              <a:spcAft>
                <a:spcPts val="1200"/>
              </a:spcAft>
              <a:buNone/>
              <a:defRPr sz="2000" b="0" cap="all" baseline="0">
                <a:solidFill>
                  <a:schemeClr val="bg1"/>
                </a:solidFill>
                <a:latin typeface="EC Square Sans Pro Medium" panose="020B050000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F62E5E52-84A2-4453-9841-FDF481C1499E}"/>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1" name="Graphic 10">
            <a:extLst>
              <a:ext uri="{FF2B5EF4-FFF2-40B4-BE49-F238E27FC236}">
                <a16:creationId xmlns:a16="http://schemas.microsoft.com/office/drawing/2014/main" id="{CADDBA60-4F9D-4DAF-9889-2B3A01868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2357" y="223200"/>
            <a:ext cx="1567284" cy="1082313"/>
          </a:xfrm>
          <a:prstGeom prst="rect">
            <a:avLst/>
          </a:prstGeom>
        </p:spPr>
      </p:pic>
      <p:grpSp>
        <p:nvGrpSpPr>
          <p:cNvPr id="10" name="Group 9">
            <a:extLst>
              <a:ext uri="{FF2B5EF4-FFF2-40B4-BE49-F238E27FC236}">
                <a16:creationId xmlns:a16="http://schemas.microsoft.com/office/drawing/2014/main" id="{085FB4BC-DAEA-4C11-B5CC-E6310DC11BDF}"/>
              </a:ext>
            </a:extLst>
          </p:cNvPr>
          <p:cNvGrpSpPr>
            <a:grpSpLocks noChangeAspect="1"/>
          </p:cNvGrpSpPr>
          <p:nvPr userDrawn="1"/>
        </p:nvGrpSpPr>
        <p:grpSpPr>
          <a:xfrm>
            <a:off x="0" y="5734815"/>
            <a:ext cx="1127448" cy="1123185"/>
            <a:chOff x="3863752" y="5098876"/>
            <a:chExt cx="1030694" cy="1026797"/>
          </a:xfrm>
          <a:solidFill>
            <a:schemeClr val="accent4"/>
          </a:solidFill>
        </p:grpSpPr>
        <p:sp>
          <p:nvSpPr>
            <p:cNvPr id="12" name="Freeform: Shape 11">
              <a:extLst>
                <a:ext uri="{FF2B5EF4-FFF2-40B4-BE49-F238E27FC236}">
                  <a16:creationId xmlns:a16="http://schemas.microsoft.com/office/drawing/2014/main" id="{7041C83A-C50E-46FD-A3DA-FA69FB81F089}"/>
                </a:ext>
              </a:extLst>
            </p:cNvPr>
            <p:cNvSpPr/>
            <p:nvPr/>
          </p:nvSpPr>
          <p:spPr>
            <a:xfrm>
              <a:off x="4305459" y="5978609"/>
              <a:ext cx="294513" cy="147064"/>
            </a:xfrm>
            <a:custGeom>
              <a:avLst/>
              <a:gdLst>
                <a:gd name="connsiteX0" fmla="*/ 147064 w 294513"/>
                <a:gd name="connsiteY0" fmla="*/ 0 h 147064"/>
                <a:gd name="connsiteX1" fmla="*/ 147064 w 294513"/>
                <a:gd name="connsiteY1" fmla="*/ 0 h 147064"/>
                <a:gd name="connsiteX2" fmla="*/ 0 w 294513"/>
                <a:gd name="connsiteY2" fmla="*/ 147064 h 147064"/>
                <a:gd name="connsiteX3" fmla="*/ 294513 w 294513"/>
                <a:gd name="connsiteY3" fmla="*/ 147064 h 147064"/>
                <a:gd name="connsiteX4" fmla="*/ 294513 w 294513"/>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3" h="147064">
                  <a:moveTo>
                    <a:pt x="147064" y="0"/>
                  </a:moveTo>
                  <a:lnTo>
                    <a:pt x="147064" y="0"/>
                  </a:lnTo>
                  <a:lnTo>
                    <a:pt x="0" y="147064"/>
                  </a:lnTo>
                  <a:lnTo>
                    <a:pt x="294513" y="147064"/>
                  </a:lnTo>
                  <a:lnTo>
                    <a:pt x="294513" y="0"/>
                  </a:lnTo>
                  <a:close/>
                </a:path>
              </a:pathLst>
            </a:custGeom>
            <a:grpFill/>
            <a:ln w="763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E33A2AE-2307-4DA7-9AFC-DC0E2066142E}"/>
                </a:ext>
              </a:extLst>
            </p:cNvPr>
            <p:cNvSpPr/>
            <p:nvPr/>
          </p:nvSpPr>
          <p:spPr>
            <a:xfrm>
              <a:off x="4012202" y="5978609"/>
              <a:ext cx="294436" cy="147064"/>
            </a:xfrm>
            <a:custGeom>
              <a:avLst/>
              <a:gdLst>
                <a:gd name="connsiteX0" fmla="*/ 147064 w 294436"/>
                <a:gd name="connsiteY0" fmla="*/ 0 h 147064"/>
                <a:gd name="connsiteX1" fmla="*/ 147064 w 294436"/>
                <a:gd name="connsiteY1" fmla="*/ 0 h 147064"/>
                <a:gd name="connsiteX2" fmla="*/ 0 w 294436"/>
                <a:gd name="connsiteY2" fmla="*/ 147064 h 147064"/>
                <a:gd name="connsiteX3" fmla="*/ 294436 w 294436"/>
                <a:gd name="connsiteY3" fmla="*/ 147064 h 147064"/>
                <a:gd name="connsiteX4" fmla="*/ 294436 w 294436"/>
                <a:gd name="connsiteY4" fmla="*/ 0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36" h="147064">
                  <a:moveTo>
                    <a:pt x="147064" y="0"/>
                  </a:moveTo>
                  <a:lnTo>
                    <a:pt x="147064" y="0"/>
                  </a:lnTo>
                  <a:lnTo>
                    <a:pt x="0" y="147064"/>
                  </a:lnTo>
                  <a:lnTo>
                    <a:pt x="294436" y="147064"/>
                  </a:lnTo>
                  <a:lnTo>
                    <a:pt x="294436" y="0"/>
                  </a:lnTo>
                  <a:close/>
                </a:path>
              </a:pathLst>
            </a:custGeom>
            <a:grpFill/>
            <a:ln w="76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4A5E054-D1C8-45D3-9F49-8FBEC330788B}"/>
                </a:ext>
              </a:extLst>
            </p:cNvPr>
            <p:cNvSpPr/>
            <p:nvPr/>
          </p:nvSpPr>
          <p:spPr>
            <a:xfrm>
              <a:off x="4012356" y="5687902"/>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1B57658-B9FB-410E-8A71-D130B746870D}"/>
                </a:ext>
              </a:extLst>
            </p:cNvPr>
            <p:cNvSpPr/>
            <p:nvPr/>
          </p:nvSpPr>
          <p:spPr>
            <a:xfrm>
              <a:off x="4305459"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50AFA71-A21C-428C-B50D-C6353E8468A6}"/>
                </a:ext>
              </a:extLst>
            </p:cNvPr>
            <p:cNvSpPr/>
            <p:nvPr/>
          </p:nvSpPr>
          <p:spPr>
            <a:xfrm>
              <a:off x="3863752" y="5392306"/>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82933C1-610A-4852-B4A0-E278FCE15B02}"/>
                </a:ext>
              </a:extLst>
            </p:cNvPr>
            <p:cNvSpPr/>
            <p:nvPr/>
          </p:nvSpPr>
          <p:spPr>
            <a:xfrm>
              <a:off x="4012356"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1BA7BD6-1064-4300-841E-4B9F6039766D}"/>
                </a:ext>
              </a:extLst>
            </p:cNvPr>
            <p:cNvSpPr/>
            <p:nvPr/>
          </p:nvSpPr>
          <p:spPr>
            <a:xfrm>
              <a:off x="4012279" y="5098876"/>
              <a:ext cx="294821" cy="294744"/>
            </a:xfrm>
            <a:custGeom>
              <a:avLst/>
              <a:gdLst>
                <a:gd name="connsiteX0" fmla="*/ 294822 w 294821"/>
                <a:gd name="connsiteY0" fmla="*/ 0 h 294744"/>
                <a:gd name="connsiteX1" fmla="*/ 147372 w 294821"/>
                <a:gd name="connsiteY1" fmla="*/ 0 h 294744"/>
                <a:gd name="connsiteX2" fmla="*/ 147372 w 294821"/>
                <a:gd name="connsiteY2" fmla="*/ 0 h 294744"/>
                <a:gd name="connsiteX3" fmla="*/ 0 w 294821"/>
                <a:gd name="connsiteY3" fmla="*/ 147372 h 294744"/>
                <a:gd name="connsiteX4" fmla="*/ 147372 w 294821"/>
                <a:gd name="connsiteY4" fmla="*/ 147372 h 294744"/>
                <a:gd name="connsiteX5" fmla="*/ 147372 w 294821"/>
                <a:gd name="connsiteY5" fmla="*/ 294745 h 294744"/>
                <a:gd name="connsiteX6" fmla="*/ 294822 w 294821"/>
                <a:gd name="connsiteY6" fmla="*/ 147372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744">
                  <a:moveTo>
                    <a:pt x="294822" y="0"/>
                  </a:moveTo>
                  <a:lnTo>
                    <a:pt x="147372" y="0"/>
                  </a:lnTo>
                  <a:lnTo>
                    <a:pt x="147372" y="0"/>
                  </a:lnTo>
                  <a:lnTo>
                    <a:pt x="0" y="147372"/>
                  </a:lnTo>
                  <a:lnTo>
                    <a:pt x="147372" y="147372"/>
                  </a:lnTo>
                  <a:lnTo>
                    <a:pt x="147372" y="294745"/>
                  </a:lnTo>
                  <a:lnTo>
                    <a:pt x="294822" y="147372"/>
                  </a:lnTo>
                  <a:close/>
                </a:path>
              </a:pathLst>
            </a:custGeom>
            <a:grpFill/>
            <a:ln w="763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1FD4FC2-67B8-41E4-9FDA-E7FFEAAFCFEB}"/>
                </a:ext>
              </a:extLst>
            </p:cNvPr>
            <p:cNvSpPr/>
            <p:nvPr userDrawn="1"/>
          </p:nvSpPr>
          <p:spPr>
            <a:xfrm>
              <a:off x="4305343" y="5393081"/>
              <a:ext cx="294744" cy="294821"/>
            </a:xfrm>
            <a:custGeom>
              <a:avLst/>
              <a:gdLst>
                <a:gd name="connsiteX0" fmla="*/ 294745 w 294744"/>
                <a:gd name="connsiteY0" fmla="*/ 0 h 294821"/>
                <a:gd name="connsiteX1" fmla="*/ 147372 w 294744"/>
                <a:gd name="connsiteY1" fmla="*/ 0 h 294821"/>
                <a:gd name="connsiteX2" fmla="*/ 147372 w 294744"/>
                <a:gd name="connsiteY2" fmla="*/ 0 h 294821"/>
                <a:gd name="connsiteX3" fmla="*/ 0 w 294744"/>
                <a:gd name="connsiteY3" fmla="*/ 147372 h 294821"/>
                <a:gd name="connsiteX4" fmla="*/ 147372 w 294744"/>
                <a:gd name="connsiteY4" fmla="*/ 147372 h 294821"/>
                <a:gd name="connsiteX5" fmla="*/ 147372 w 294744"/>
                <a:gd name="connsiteY5" fmla="*/ 294822 h 294821"/>
                <a:gd name="connsiteX6" fmla="*/ 294745 w 294744"/>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44" h="294821">
                  <a:moveTo>
                    <a:pt x="294745" y="0"/>
                  </a:moveTo>
                  <a:lnTo>
                    <a:pt x="147372" y="0"/>
                  </a:lnTo>
                  <a:lnTo>
                    <a:pt x="147372" y="0"/>
                  </a:lnTo>
                  <a:lnTo>
                    <a:pt x="0" y="147372"/>
                  </a:lnTo>
                  <a:lnTo>
                    <a:pt x="147372" y="147372"/>
                  </a:lnTo>
                  <a:lnTo>
                    <a:pt x="147372" y="294822"/>
                  </a:lnTo>
                  <a:lnTo>
                    <a:pt x="294745" y="147372"/>
                  </a:lnTo>
                  <a:close/>
                </a:path>
              </a:pathLst>
            </a:custGeom>
            <a:grpFill/>
            <a:ln w="763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7810A06-8933-4CE7-9C90-EBFCFB72F8BA}"/>
                </a:ext>
              </a:extLst>
            </p:cNvPr>
            <p:cNvSpPr/>
            <p:nvPr userDrawn="1"/>
          </p:nvSpPr>
          <p:spPr>
            <a:xfrm>
              <a:off x="3863752" y="5687940"/>
              <a:ext cx="148450" cy="294744"/>
            </a:xfrm>
            <a:custGeom>
              <a:avLst/>
              <a:gdLst>
                <a:gd name="connsiteX0" fmla="*/ 1079 w 148450"/>
                <a:gd name="connsiteY0" fmla="*/ 0 h 294744"/>
                <a:gd name="connsiteX1" fmla="*/ 1079 w 148450"/>
                <a:gd name="connsiteY1" fmla="*/ 0 h 294744"/>
                <a:gd name="connsiteX2" fmla="*/ 0 w 148450"/>
                <a:gd name="connsiteY2" fmla="*/ 1079 h 294744"/>
                <a:gd name="connsiteX3" fmla="*/ 0 w 148450"/>
                <a:gd name="connsiteY3" fmla="*/ 147372 h 294744"/>
                <a:gd name="connsiteX4" fmla="*/ 1079 w 148450"/>
                <a:gd name="connsiteY4" fmla="*/ 147372 h 294744"/>
                <a:gd name="connsiteX5" fmla="*/ 1079 w 148450"/>
                <a:gd name="connsiteY5" fmla="*/ 294745 h 294744"/>
                <a:gd name="connsiteX6" fmla="*/ 148451 w 148450"/>
                <a:gd name="connsiteY6" fmla="*/ 147372 h 294744"/>
                <a:gd name="connsiteX7" fmla="*/ 148451 w 148450"/>
                <a:gd name="connsiteY7" fmla="*/ 0 h 2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0" h="294744">
                  <a:moveTo>
                    <a:pt x="1079" y="0"/>
                  </a:moveTo>
                  <a:lnTo>
                    <a:pt x="1079" y="0"/>
                  </a:lnTo>
                  <a:lnTo>
                    <a:pt x="0" y="1079"/>
                  </a:lnTo>
                  <a:lnTo>
                    <a:pt x="0" y="147372"/>
                  </a:lnTo>
                  <a:lnTo>
                    <a:pt x="1079" y="147372"/>
                  </a:lnTo>
                  <a:lnTo>
                    <a:pt x="1079" y="294745"/>
                  </a:lnTo>
                  <a:lnTo>
                    <a:pt x="148451" y="147372"/>
                  </a:lnTo>
                  <a:lnTo>
                    <a:pt x="148451" y="0"/>
                  </a:lnTo>
                  <a:close/>
                </a:path>
              </a:pathLst>
            </a:custGeom>
            <a:grpFill/>
            <a:ln w="76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553A98-87BA-4691-BA1C-89E7EA5C2EB3}"/>
                </a:ext>
              </a:extLst>
            </p:cNvPr>
            <p:cNvSpPr/>
            <p:nvPr userDrawn="1"/>
          </p:nvSpPr>
          <p:spPr>
            <a:xfrm>
              <a:off x="3863752" y="5978609"/>
              <a:ext cx="148450" cy="147064"/>
            </a:xfrm>
            <a:custGeom>
              <a:avLst/>
              <a:gdLst>
                <a:gd name="connsiteX0" fmla="*/ 1079 w 148450"/>
                <a:gd name="connsiteY0" fmla="*/ 0 h 147064"/>
                <a:gd name="connsiteX1" fmla="*/ 148450 w 148450"/>
                <a:gd name="connsiteY1" fmla="*/ 0 h 147064"/>
                <a:gd name="connsiteX2" fmla="*/ 148450 w 148450"/>
                <a:gd name="connsiteY2" fmla="*/ 147064 h 147064"/>
                <a:gd name="connsiteX3" fmla="*/ 0 w 148450"/>
                <a:gd name="connsiteY3" fmla="*/ 147064 h 147064"/>
                <a:gd name="connsiteX4" fmla="*/ 0 w 148450"/>
                <a:gd name="connsiteY4" fmla="*/ 1079 h 14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50" h="147064">
                  <a:moveTo>
                    <a:pt x="1079" y="0"/>
                  </a:moveTo>
                  <a:lnTo>
                    <a:pt x="148450" y="0"/>
                  </a:lnTo>
                  <a:lnTo>
                    <a:pt x="148450" y="147064"/>
                  </a:lnTo>
                  <a:lnTo>
                    <a:pt x="0" y="147064"/>
                  </a:lnTo>
                  <a:lnTo>
                    <a:pt x="0" y="1079"/>
                  </a:lnTo>
                  <a:close/>
                </a:path>
              </a:pathLst>
            </a:custGeom>
            <a:grpFill/>
            <a:ln w="76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F49F730-BE48-4903-9630-3FBBDC999C26}"/>
                </a:ext>
              </a:extLst>
            </p:cNvPr>
            <p:cNvSpPr/>
            <p:nvPr userDrawn="1"/>
          </p:nvSpPr>
          <p:spPr>
            <a:xfrm>
              <a:off x="4599625" y="5687902"/>
              <a:ext cx="294821" cy="294821"/>
            </a:xfrm>
            <a:custGeom>
              <a:avLst/>
              <a:gdLst>
                <a:gd name="connsiteX0" fmla="*/ 294822 w 294821"/>
                <a:gd name="connsiteY0" fmla="*/ 0 h 294821"/>
                <a:gd name="connsiteX1" fmla="*/ 147372 w 294821"/>
                <a:gd name="connsiteY1" fmla="*/ 0 h 294821"/>
                <a:gd name="connsiteX2" fmla="*/ 147372 w 294821"/>
                <a:gd name="connsiteY2" fmla="*/ 0 h 294821"/>
                <a:gd name="connsiteX3" fmla="*/ 0 w 294821"/>
                <a:gd name="connsiteY3" fmla="*/ 147372 h 294821"/>
                <a:gd name="connsiteX4" fmla="*/ 147372 w 294821"/>
                <a:gd name="connsiteY4" fmla="*/ 147372 h 294821"/>
                <a:gd name="connsiteX5" fmla="*/ 147372 w 294821"/>
                <a:gd name="connsiteY5" fmla="*/ 294822 h 294821"/>
                <a:gd name="connsiteX6" fmla="*/ 294822 w 294821"/>
                <a:gd name="connsiteY6" fmla="*/ 147372 h 2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21" h="294821">
                  <a:moveTo>
                    <a:pt x="294822" y="0"/>
                  </a:moveTo>
                  <a:lnTo>
                    <a:pt x="147372" y="0"/>
                  </a:lnTo>
                  <a:lnTo>
                    <a:pt x="147372" y="0"/>
                  </a:lnTo>
                  <a:lnTo>
                    <a:pt x="0" y="147372"/>
                  </a:lnTo>
                  <a:lnTo>
                    <a:pt x="147372" y="147372"/>
                  </a:lnTo>
                  <a:lnTo>
                    <a:pt x="147372" y="294822"/>
                  </a:lnTo>
                  <a:lnTo>
                    <a:pt x="294822" y="147372"/>
                  </a:lnTo>
                  <a:close/>
                </a:path>
              </a:pathLst>
            </a:custGeom>
            <a:grpFill/>
            <a:ln w="7636" cap="flat">
              <a:noFill/>
              <a:prstDash val="solid"/>
              <a:miter/>
            </a:ln>
          </p:spPr>
          <p:txBody>
            <a:bodyPr rtlCol="0" anchor="ctr"/>
            <a:lstStyle/>
            <a:p>
              <a:endParaRPr lang="en-US"/>
            </a:p>
          </p:txBody>
        </p:sp>
      </p:grpSp>
    </p:spTree>
    <p:extLst>
      <p:ext uri="{BB962C8B-B14F-4D97-AF65-F5344CB8AC3E}">
        <p14:creationId xmlns:p14="http://schemas.microsoft.com/office/powerpoint/2010/main" val="50273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Bullets 2 Blue">
    <p:bg>
      <p:bgPr>
        <a:solidFill>
          <a:srgbClr val="209EB5"/>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1014876" y="1188244"/>
            <a:ext cx="4828481" cy="369332"/>
          </a:xfrm>
          <a:prstGeom prst="rect">
            <a:avLst/>
          </a:prstGeom>
        </p:spPr>
        <p:txBody>
          <a:bodyPr/>
          <a:lstStyle>
            <a:lvl1pPr>
              <a:defRPr sz="2400">
                <a:solidFill>
                  <a:srgbClr val="FFFFFF"/>
                </a:solidFill>
              </a:defRPr>
            </a:lvl1pPr>
          </a:lstStyle>
          <a:p>
            <a:r>
              <a:rPr lang="en-US"/>
              <a:t>Click to edit Master title style</a:t>
            </a:r>
            <a:endParaRPr/>
          </a:p>
        </p:txBody>
      </p:sp>
      <p:sp>
        <p:nvSpPr>
          <p:cNvPr id="110" name="Body Level One…"/>
          <p:cNvSpPr txBox="1">
            <a:spLocks noGrp="1"/>
          </p:cNvSpPr>
          <p:nvPr>
            <p:ph type="body" sz="half" idx="1"/>
          </p:nvPr>
        </p:nvSpPr>
        <p:spPr>
          <a:xfrm>
            <a:off x="6348148" y="1188244"/>
            <a:ext cx="4828481" cy="4625975"/>
          </a:xfrm>
          <a:prstGeom prst="rect">
            <a:avLst/>
          </a:prstGeom>
        </p:spPr>
        <p:txBody>
          <a:bodyPr anchor="b"/>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p:cNvSpPr txBox="1">
            <a:spLocks noGrp="1"/>
          </p:cNvSpPr>
          <p:nvPr>
            <p:ph type="sldNum" sz="quarter" idx="2"/>
          </p:nvPr>
        </p:nvSpPr>
        <p:spPr>
          <a:xfrm>
            <a:off x="11029512" y="6452533"/>
            <a:ext cx="156731" cy="153889"/>
          </a:xfrm>
          <a:prstGeom prst="rect">
            <a:avLst/>
          </a:prstGeom>
        </p:spPr>
        <p:txBody>
          <a:bodyPr/>
          <a:lstStyle>
            <a:lvl1pPr>
              <a:defRPr>
                <a:solidFill>
                  <a:schemeClr val="bg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2" name="Footer Placeholder 1"/>
          <p:cNvSpPr>
            <a:spLocks noGrp="1"/>
          </p:cNvSpPr>
          <p:nvPr>
            <p:ph type="ftr" sz="quarter" idx="10"/>
          </p:nvPr>
        </p:nvSpPr>
        <p:spPr>
          <a:xfrm>
            <a:off x="1014875" y="6455569"/>
            <a:ext cx="8387094" cy="153888"/>
          </a:xfrm>
          <a:prstGeom prst="rect">
            <a:avLst/>
          </a:prstGeom>
        </p:spPr>
        <p:txBody>
          <a:bodyPr/>
          <a:lstStyle>
            <a:lvl1pPr>
              <a:defRPr>
                <a:solidFill>
                  <a:schemeClr val="bg1"/>
                </a:solidFill>
              </a:defRPr>
            </a:lvl1pPr>
          </a:lstStyle>
          <a:p>
            <a:r>
              <a:rPr lang="en-US">
                <a:solidFill>
                  <a:srgbClr val="FFFFFF"/>
                </a:solidFill>
              </a:rPr>
              <a:t>Study on the impact and transformational potential of the EUI</a:t>
            </a:r>
          </a:p>
        </p:txBody>
      </p:sp>
    </p:spTree>
    <p:extLst>
      <p:ext uri="{BB962C8B-B14F-4D97-AF65-F5344CB8AC3E}">
        <p14:creationId xmlns:p14="http://schemas.microsoft.com/office/powerpoint/2010/main" val="317516824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4" name="Footer Placeholder 3"/>
          <p:cNvSpPr>
            <a:spLocks noGrp="1"/>
          </p:cNvSpPr>
          <p:nvPr>
            <p:ph type="ftr" sz="quarter" idx="11"/>
          </p:nvPr>
        </p:nvSpPr>
        <p:spPr>
          <a:xfrm>
            <a:off x="1014875" y="6455569"/>
            <a:ext cx="8387094" cy="153888"/>
          </a:xfrm>
          <a:prstGeom prst="rect">
            <a:avLst/>
          </a:prstGeom>
        </p:spPr>
        <p:txBody>
          <a:bodyPr/>
          <a:lstStyle/>
          <a:p>
            <a:r>
              <a:rPr lang="en-US">
                <a:solidFill>
                  <a:srgbClr val="282625"/>
                </a:solidFill>
              </a:rPr>
              <a:t>Study on the impact and transformational potential of the EUI</a:t>
            </a:r>
          </a:p>
        </p:txBody>
      </p:sp>
      <p:sp>
        <p:nvSpPr>
          <p:cNvPr id="7" name="Text Placeholder 6"/>
          <p:cNvSpPr>
            <a:spLocks noGrp="1"/>
          </p:cNvSpPr>
          <p:nvPr>
            <p:ph type="body" sz="quarter" idx="12"/>
          </p:nvPr>
        </p:nvSpPr>
        <p:spPr>
          <a:xfrm>
            <a:off x="1014876" y="2186781"/>
            <a:ext cx="10162800" cy="3627438"/>
          </a:xfr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98356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135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AFB1CA-16B5-E183-EAFB-67AE2B60374E}"/>
              </a:ext>
            </a:extLst>
          </p:cNvPr>
          <p:cNvSpPr>
            <a:spLocks noGrp="1"/>
          </p:cNvSpPr>
          <p:nvPr>
            <p:ph type="ctrTitle"/>
          </p:nvPr>
        </p:nvSpPr>
        <p:spPr>
          <a:xfrm>
            <a:off x="408562" y="1368000"/>
            <a:ext cx="9144000" cy="2160000"/>
          </a:xfrm>
        </p:spPr>
        <p:txBody>
          <a:bodyPr anchor="b">
            <a:normAutofit/>
          </a:bodyPr>
          <a:lstStyle>
            <a:lvl1pPr algn="l">
              <a:defRPr sz="3200"/>
            </a:lvl1pPr>
          </a:lstStyle>
          <a:p>
            <a:r>
              <a:rPr lang="hu-HU"/>
              <a:t>Mintacím szerkesztése</a:t>
            </a:r>
          </a:p>
        </p:txBody>
      </p:sp>
      <p:sp>
        <p:nvSpPr>
          <p:cNvPr id="3" name="Alcím 2">
            <a:extLst>
              <a:ext uri="{FF2B5EF4-FFF2-40B4-BE49-F238E27FC236}">
                <a16:creationId xmlns:a16="http://schemas.microsoft.com/office/drawing/2014/main" id="{148BE59A-8721-414E-6C51-3F1B830C9CA4}"/>
              </a:ext>
            </a:extLst>
          </p:cNvPr>
          <p:cNvSpPr>
            <a:spLocks noGrp="1"/>
          </p:cNvSpPr>
          <p:nvPr>
            <p:ph type="subTitle" idx="1"/>
          </p:nvPr>
        </p:nvSpPr>
        <p:spPr>
          <a:xfrm>
            <a:off x="408562" y="3564000"/>
            <a:ext cx="9144000"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F0D321C4-9544-3C4A-C4F4-E3454FED1CBD}"/>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5" name="Élőláb helye 4">
            <a:extLst>
              <a:ext uri="{FF2B5EF4-FFF2-40B4-BE49-F238E27FC236}">
                <a16:creationId xmlns:a16="http://schemas.microsoft.com/office/drawing/2014/main" id="{1F9C40E2-AFDA-A685-5597-3AFA20C4226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51FE17B-AC21-B0AE-9FFB-EA8E4073DA60}"/>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1563485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70C6BD3-EE58-1C05-A07C-039A2810D909}"/>
              </a:ext>
            </a:extLst>
          </p:cNvPr>
          <p:cNvSpPr>
            <a:spLocks noGrp="1"/>
          </p:cNvSpPr>
          <p:nvPr>
            <p:ph type="title"/>
          </p:nvPr>
        </p:nvSpPr>
        <p:spPr>
          <a:xfrm>
            <a:off x="360000" y="1368000"/>
            <a:ext cx="8560340" cy="864000"/>
          </a:xfrm>
        </p:spPr>
        <p:txBody>
          <a:bodyPr/>
          <a:lstStyle/>
          <a:p>
            <a:r>
              <a:rPr lang="hu-HU"/>
              <a:t>Mintacím szerkesztése</a:t>
            </a:r>
          </a:p>
        </p:txBody>
      </p:sp>
      <p:sp>
        <p:nvSpPr>
          <p:cNvPr id="3" name="Tartalom helye 2">
            <a:extLst>
              <a:ext uri="{FF2B5EF4-FFF2-40B4-BE49-F238E27FC236}">
                <a16:creationId xmlns:a16="http://schemas.microsoft.com/office/drawing/2014/main" id="{6473BB81-0CEC-72EE-94EE-2A0BCB9ACB01}"/>
              </a:ext>
            </a:extLst>
          </p:cNvPr>
          <p:cNvSpPr>
            <a:spLocks noGrp="1"/>
          </p:cNvSpPr>
          <p:nvPr>
            <p:ph idx="1"/>
          </p:nvPr>
        </p:nvSpPr>
        <p:spPr>
          <a:xfrm>
            <a:off x="408562" y="2351315"/>
            <a:ext cx="8560340" cy="331991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E7ED1DD-5B4E-DF21-D7AD-D982B48E8E30}"/>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5" name="Élőláb helye 4">
            <a:extLst>
              <a:ext uri="{FF2B5EF4-FFF2-40B4-BE49-F238E27FC236}">
                <a16:creationId xmlns:a16="http://schemas.microsoft.com/office/drawing/2014/main" id="{18381F6B-131E-1F63-93D1-C6AA59576E8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CA94395-1F75-CB76-E472-F246E92EE6B3}"/>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16883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C52D4C-89F9-0AA7-998A-B77E314F9D56}"/>
              </a:ext>
            </a:extLst>
          </p:cNvPr>
          <p:cNvSpPr>
            <a:spLocks noGrp="1"/>
          </p:cNvSpPr>
          <p:nvPr>
            <p:ph type="title"/>
          </p:nvPr>
        </p:nvSpPr>
        <p:spPr>
          <a:xfrm>
            <a:off x="505838" y="1709739"/>
            <a:ext cx="10841612" cy="1325292"/>
          </a:xfrm>
        </p:spPr>
        <p:txBody>
          <a:bodyPr anchor="b">
            <a:normAutofit/>
          </a:bodyPr>
          <a:lstStyle>
            <a:lvl1pPr>
              <a:defRPr sz="3200"/>
            </a:lvl1pPr>
          </a:lstStyle>
          <a:p>
            <a:r>
              <a:rPr lang="hu-HU"/>
              <a:t>Mintacím szerkesztése</a:t>
            </a:r>
          </a:p>
        </p:txBody>
      </p:sp>
      <p:sp>
        <p:nvSpPr>
          <p:cNvPr id="3" name="Szöveg helye 2">
            <a:extLst>
              <a:ext uri="{FF2B5EF4-FFF2-40B4-BE49-F238E27FC236}">
                <a16:creationId xmlns:a16="http://schemas.microsoft.com/office/drawing/2014/main" id="{B734B665-9F1A-0CA5-0A5A-13595BACF792}"/>
              </a:ext>
            </a:extLst>
          </p:cNvPr>
          <p:cNvSpPr>
            <a:spLocks noGrp="1"/>
          </p:cNvSpPr>
          <p:nvPr>
            <p:ph type="body" idx="1"/>
          </p:nvPr>
        </p:nvSpPr>
        <p:spPr>
          <a:xfrm>
            <a:off x="505837" y="3072876"/>
            <a:ext cx="10841611" cy="2569167"/>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BD3B349A-A7F7-0424-EED8-0B2DF393A259}"/>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5" name="Élőláb helye 4">
            <a:extLst>
              <a:ext uri="{FF2B5EF4-FFF2-40B4-BE49-F238E27FC236}">
                <a16:creationId xmlns:a16="http://schemas.microsoft.com/office/drawing/2014/main" id="{DBC94F70-886B-B79B-70EB-B4C2CFB5007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F324E50-939E-56A6-E25F-E8194B08DA23}"/>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1417161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940B711-5398-4674-0ECF-912CA51F02D5}"/>
              </a:ext>
            </a:extLst>
          </p:cNvPr>
          <p:cNvSpPr>
            <a:spLocks noGrp="1"/>
          </p:cNvSpPr>
          <p:nvPr>
            <p:ph type="title"/>
          </p:nvPr>
        </p:nvSpPr>
        <p:spPr>
          <a:xfrm>
            <a:off x="408562" y="532564"/>
            <a:ext cx="8560340" cy="1293062"/>
          </a:xfrm>
        </p:spPr>
        <p:txBody>
          <a:bodyPr/>
          <a:lstStyle/>
          <a:p>
            <a:r>
              <a:rPr lang="hu-HU"/>
              <a:t>Mintacím szerkesztése</a:t>
            </a:r>
          </a:p>
        </p:txBody>
      </p:sp>
      <p:sp>
        <p:nvSpPr>
          <p:cNvPr id="3" name="Tartalom helye 2">
            <a:extLst>
              <a:ext uri="{FF2B5EF4-FFF2-40B4-BE49-F238E27FC236}">
                <a16:creationId xmlns:a16="http://schemas.microsoft.com/office/drawing/2014/main" id="{1FF02059-663A-3E3D-FB7B-34DCAC3E87CB}"/>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22FF31B-2912-192C-D1CD-0EAC4D68DB11}"/>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B45805DA-7233-E808-466D-30F0AD1CE4E0}"/>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6" name="Élőláb helye 5">
            <a:extLst>
              <a:ext uri="{FF2B5EF4-FFF2-40B4-BE49-F238E27FC236}">
                <a16:creationId xmlns:a16="http://schemas.microsoft.com/office/drawing/2014/main" id="{C5EE1B5E-73E8-F101-3329-5E9DC5B811F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4C23011-FE29-BCCB-91EE-BC528F6A18AF}"/>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2870249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8ADA7D-0F2E-C71D-0E04-08EA38C74037}"/>
              </a:ext>
            </a:extLst>
          </p:cNvPr>
          <p:cNvSpPr>
            <a:spLocks noGrp="1"/>
          </p:cNvSpPr>
          <p:nvPr>
            <p:ph type="title"/>
          </p:nvPr>
        </p:nvSpPr>
        <p:spPr>
          <a:xfrm>
            <a:off x="525294" y="365126"/>
            <a:ext cx="8560340" cy="823912"/>
          </a:xfrm>
        </p:spPr>
        <p:txBody>
          <a:bodyPr/>
          <a:lstStyle/>
          <a:p>
            <a:r>
              <a:rPr lang="hu-HU"/>
              <a:t>Mintacím szerkesztése</a:t>
            </a:r>
          </a:p>
        </p:txBody>
      </p:sp>
      <p:sp>
        <p:nvSpPr>
          <p:cNvPr id="3" name="Szöveg helye 2">
            <a:extLst>
              <a:ext uri="{FF2B5EF4-FFF2-40B4-BE49-F238E27FC236}">
                <a16:creationId xmlns:a16="http://schemas.microsoft.com/office/drawing/2014/main" id="{ACD10098-CA4E-7391-1FE0-9C4EB093A1EC}"/>
              </a:ext>
            </a:extLst>
          </p:cNvPr>
          <p:cNvSpPr>
            <a:spLocks noGrp="1"/>
          </p:cNvSpPr>
          <p:nvPr>
            <p:ph type="body" idx="1"/>
          </p:nvPr>
        </p:nvSpPr>
        <p:spPr>
          <a:xfrm>
            <a:off x="525294" y="156443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37536318-73BD-6912-92E7-DD509CFCB611}"/>
              </a:ext>
            </a:extLst>
          </p:cNvPr>
          <p:cNvSpPr>
            <a:spLocks noGrp="1"/>
          </p:cNvSpPr>
          <p:nvPr>
            <p:ph sz="half" idx="2"/>
          </p:nvPr>
        </p:nvSpPr>
        <p:spPr>
          <a:xfrm>
            <a:off x="525294" y="2388343"/>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8469BB9E-800F-F95C-E9F6-C64023F09E37}"/>
              </a:ext>
            </a:extLst>
          </p:cNvPr>
          <p:cNvSpPr>
            <a:spLocks noGrp="1"/>
          </p:cNvSpPr>
          <p:nvPr>
            <p:ph type="body" sz="quarter" idx="3"/>
          </p:nvPr>
        </p:nvSpPr>
        <p:spPr>
          <a:xfrm>
            <a:off x="6096000" y="156443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D0554D67-2B99-D416-482A-05C412870697}"/>
              </a:ext>
            </a:extLst>
          </p:cNvPr>
          <p:cNvSpPr>
            <a:spLocks noGrp="1"/>
          </p:cNvSpPr>
          <p:nvPr>
            <p:ph sz="quarter" idx="4"/>
          </p:nvPr>
        </p:nvSpPr>
        <p:spPr>
          <a:xfrm>
            <a:off x="6096000" y="2388343"/>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234FA85C-7B61-4E50-436B-0E892EE68A19}"/>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8" name="Élőláb helye 7">
            <a:extLst>
              <a:ext uri="{FF2B5EF4-FFF2-40B4-BE49-F238E27FC236}">
                <a16:creationId xmlns:a16="http://schemas.microsoft.com/office/drawing/2014/main" id="{E7899E57-A8E0-CF3B-D793-67CFA996825E}"/>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B3EE7C4F-A415-CC23-46D0-4595E9E700EB}"/>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794833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172128-34E7-83BA-E37D-0222169EC951}"/>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44AD1C2-A52B-1050-CF6D-ECE88BFB01B6}"/>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4" name="Élőláb helye 3">
            <a:extLst>
              <a:ext uri="{FF2B5EF4-FFF2-40B4-BE49-F238E27FC236}">
                <a16:creationId xmlns:a16="http://schemas.microsoft.com/office/drawing/2014/main" id="{204A7F8E-A02D-AB37-24E6-4CB414322D0B}"/>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1EA4CF53-8EF2-FE79-CE0D-F6B79A65991B}"/>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2741081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07592570-DE0C-C565-5417-0A294222BDFA}"/>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3" name="Élőláb helye 2">
            <a:extLst>
              <a:ext uri="{FF2B5EF4-FFF2-40B4-BE49-F238E27FC236}">
                <a16:creationId xmlns:a16="http://schemas.microsoft.com/office/drawing/2014/main" id="{1F17E4E6-073F-90B9-A5E7-10C297D05618}"/>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1A6C87CC-126A-A8A0-A9A2-8D5813106B65}"/>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3493463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501E3FE-14E7-FA66-D404-23E06BE6F76E}"/>
              </a:ext>
            </a:extLst>
          </p:cNvPr>
          <p:cNvSpPr>
            <a:spLocks noGrp="1"/>
          </p:cNvSpPr>
          <p:nvPr>
            <p:ph type="title"/>
          </p:nvPr>
        </p:nvSpPr>
        <p:spPr>
          <a:xfrm>
            <a:off x="547958" y="554476"/>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9B343DD1-AA9F-F79B-C48D-BFE8C8768258}"/>
              </a:ext>
            </a:extLst>
          </p:cNvPr>
          <p:cNvSpPr>
            <a:spLocks noGrp="1"/>
          </p:cNvSpPr>
          <p:nvPr>
            <p:ph idx="1"/>
          </p:nvPr>
        </p:nvSpPr>
        <p:spPr>
          <a:xfrm>
            <a:off x="5183188" y="1678075"/>
            <a:ext cx="6172200" cy="41829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3FD0D13D-A626-6B22-66A0-C1573B70E81B}"/>
              </a:ext>
            </a:extLst>
          </p:cNvPr>
          <p:cNvSpPr>
            <a:spLocks noGrp="1"/>
          </p:cNvSpPr>
          <p:nvPr>
            <p:ph type="body" sz="half" idx="2"/>
          </p:nvPr>
        </p:nvSpPr>
        <p:spPr>
          <a:xfrm>
            <a:off x="547958" y="215467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68AB167E-A1E9-2AB8-5A46-79A403138942}"/>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6" name="Élőláb helye 5">
            <a:extLst>
              <a:ext uri="{FF2B5EF4-FFF2-40B4-BE49-F238E27FC236}">
                <a16:creationId xmlns:a16="http://schemas.microsoft.com/office/drawing/2014/main" id="{E8C5C318-F6D0-80FC-11A0-630865F98C71}"/>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72C2370-E0FD-8454-3A88-78D180C126BD}"/>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2567394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7E6F8C-6846-0124-8D1B-0223FCF48D60}"/>
              </a:ext>
            </a:extLst>
          </p:cNvPr>
          <p:cNvSpPr>
            <a:spLocks noGrp="1"/>
          </p:cNvSpPr>
          <p:nvPr>
            <p:ph type="title"/>
          </p:nvPr>
        </p:nvSpPr>
        <p:spPr>
          <a:xfrm>
            <a:off x="528503" y="449262"/>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69605768-7487-8683-9E73-B5CA27A59C7B}"/>
              </a:ext>
            </a:extLst>
          </p:cNvPr>
          <p:cNvSpPr>
            <a:spLocks noGrp="1"/>
          </p:cNvSpPr>
          <p:nvPr>
            <p:ph type="pic" idx="1"/>
          </p:nvPr>
        </p:nvSpPr>
        <p:spPr>
          <a:xfrm>
            <a:off x="5183188" y="1780162"/>
            <a:ext cx="6172200" cy="40808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E8E6C5D5-2B92-CC65-40DF-BE5E83A23A98}"/>
              </a:ext>
            </a:extLst>
          </p:cNvPr>
          <p:cNvSpPr>
            <a:spLocks noGrp="1"/>
          </p:cNvSpPr>
          <p:nvPr>
            <p:ph type="body" sz="half" idx="2"/>
          </p:nvPr>
        </p:nvSpPr>
        <p:spPr>
          <a:xfrm>
            <a:off x="528503"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967B2EA4-068B-F790-126A-A9D28646BDC1}"/>
              </a:ext>
            </a:extLst>
          </p:cNvPr>
          <p:cNvSpPr>
            <a:spLocks noGrp="1"/>
          </p:cNvSpPr>
          <p:nvPr>
            <p:ph type="dt" sz="half" idx="10"/>
          </p:nvPr>
        </p:nvSpPr>
        <p:spPr/>
        <p:txBody>
          <a:bodyPr/>
          <a:lstStyle/>
          <a:p>
            <a:fld id="{421A62C2-9941-4671-9CF7-E31A4D8152DB}" type="datetimeFigureOut">
              <a:rPr lang="hu-HU" smtClean="0"/>
              <a:t>2024. 10. 28.</a:t>
            </a:fld>
            <a:endParaRPr lang="hu-HU"/>
          </a:p>
        </p:txBody>
      </p:sp>
      <p:sp>
        <p:nvSpPr>
          <p:cNvPr id="6" name="Élőláb helye 5">
            <a:extLst>
              <a:ext uri="{FF2B5EF4-FFF2-40B4-BE49-F238E27FC236}">
                <a16:creationId xmlns:a16="http://schemas.microsoft.com/office/drawing/2014/main" id="{DD6A87BD-CF4D-CCF7-F901-EB2EAD7DAA8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0BB4D83-34E4-039D-8B04-FD53C6E4A86C}"/>
              </a:ext>
            </a:extLst>
          </p:cNvPr>
          <p:cNvSpPr>
            <a:spLocks noGrp="1"/>
          </p:cNvSpPr>
          <p:nvPr>
            <p:ph type="sldNum" sz="quarter" idx="12"/>
          </p:nvPr>
        </p:nvSpPr>
        <p:spPr/>
        <p:txBody>
          <a:bodyPr/>
          <a:lstStyle/>
          <a:p>
            <a:fld id="{D7B9CE5A-6B69-45C4-BCC7-B45C6E42D70A}" type="slidenum">
              <a:rPr lang="hu-HU" smtClean="0"/>
              <a:t>‹#›</a:t>
            </a:fld>
            <a:endParaRPr lang="hu-HU"/>
          </a:p>
        </p:txBody>
      </p:sp>
    </p:spTree>
    <p:extLst>
      <p:ext uri="{BB962C8B-B14F-4D97-AF65-F5344CB8AC3E}">
        <p14:creationId xmlns:p14="http://schemas.microsoft.com/office/powerpoint/2010/main" val="103901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581301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439474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00356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rgbClr val="71BBBE"/>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096763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2868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spcBef>
                <a:spcPts val="0"/>
              </a:spcBef>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830417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706053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60905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788088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97874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ln w="28575">
            <a:solidFill>
              <a:schemeClr val="accent5"/>
            </a:solidFill>
          </a:ln>
        </p:spPr>
        <p:txBody>
          <a:bodyPr/>
          <a:lstStyle/>
          <a:p>
            <a:endParaRPr lang="en-GB"/>
          </a:p>
        </p:txBody>
      </p:sp>
    </p:spTree>
    <p:extLst>
      <p:ext uri="{BB962C8B-B14F-4D97-AF65-F5344CB8AC3E}">
        <p14:creationId xmlns:p14="http://schemas.microsoft.com/office/powerpoint/2010/main" val="16323807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galler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838199" y="1748079"/>
            <a:ext cx="1896289" cy="1896289"/>
          </a:xfrm>
        </p:spPr>
        <p:txBody>
          <a:bodyPr/>
          <a:lstStyle/>
          <a:p>
            <a:endParaRPr lang="en-GB"/>
          </a:p>
        </p:txBody>
      </p:sp>
      <p:sp>
        <p:nvSpPr>
          <p:cNvPr id="7" name="Picture Placeholder 5"/>
          <p:cNvSpPr>
            <a:spLocks noGrp="1"/>
          </p:cNvSpPr>
          <p:nvPr>
            <p:ph type="pic" sz="quarter" idx="12"/>
          </p:nvPr>
        </p:nvSpPr>
        <p:spPr>
          <a:xfrm>
            <a:off x="2993027" y="1748079"/>
            <a:ext cx="1896289" cy="1896289"/>
          </a:xfrm>
        </p:spPr>
        <p:txBody>
          <a:bodyPr/>
          <a:lstStyle/>
          <a:p>
            <a:endParaRPr lang="en-GB"/>
          </a:p>
        </p:txBody>
      </p:sp>
      <p:sp>
        <p:nvSpPr>
          <p:cNvPr id="8" name="Picture Placeholder 5"/>
          <p:cNvSpPr>
            <a:spLocks noGrp="1"/>
          </p:cNvSpPr>
          <p:nvPr>
            <p:ph type="pic" sz="quarter" idx="13"/>
          </p:nvPr>
        </p:nvSpPr>
        <p:spPr>
          <a:xfrm>
            <a:off x="5147855" y="1748078"/>
            <a:ext cx="1896289" cy="1896289"/>
          </a:xfrm>
        </p:spPr>
        <p:txBody>
          <a:bodyPr/>
          <a:lstStyle/>
          <a:p>
            <a:endParaRPr lang="en-GB"/>
          </a:p>
        </p:txBody>
      </p:sp>
      <p:sp>
        <p:nvSpPr>
          <p:cNvPr id="9" name="Picture Placeholder 5"/>
          <p:cNvSpPr>
            <a:spLocks noGrp="1"/>
          </p:cNvSpPr>
          <p:nvPr>
            <p:ph type="pic" sz="quarter" idx="14"/>
          </p:nvPr>
        </p:nvSpPr>
        <p:spPr>
          <a:xfrm>
            <a:off x="7302683" y="1748077"/>
            <a:ext cx="1896289" cy="1896289"/>
          </a:xfrm>
        </p:spPr>
        <p:txBody>
          <a:bodyPr/>
          <a:lstStyle/>
          <a:p>
            <a:endParaRPr lang="en-GB"/>
          </a:p>
        </p:txBody>
      </p:sp>
      <p:sp>
        <p:nvSpPr>
          <p:cNvPr id="10" name="Picture Placeholder 5"/>
          <p:cNvSpPr>
            <a:spLocks noGrp="1"/>
          </p:cNvSpPr>
          <p:nvPr>
            <p:ph type="pic" sz="quarter" idx="15"/>
          </p:nvPr>
        </p:nvSpPr>
        <p:spPr>
          <a:xfrm>
            <a:off x="9457511" y="1748077"/>
            <a:ext cx="1896289" cy="1896289"/>
          </a:xfrm>
        </p:spPr>
        <p:txBody>
          <a:bodyPr/>
          <a:lstStyle/>
          <a:p>
            <a:endParaRPr lang="en-GB"/>
          </a:p>
        </p:txBody>
      </p:sp>
      <p:sp>
        <p:nvSpPr>
          <p:cNvPr id="11" name="Picture Placeholder 5"/>
          <p:cNvSpPr>
            <a:spLocks noGrp="1"/>
          </p:cNvSpPr>
          <p:nvPr>
            <p:ph type="pic" sz="quarter" idx="16"/>
          </p:nvPr>
        </p:nvSpPr>
        <p:spPr>
          <a:xfrm>
            <a:off x="838199" y="3934111"/>
            <a:ext cx="1896289" cy="1896289"/>
          </a:xfrm>
        </p:spPr>
        <p:txBody>
          <a:bodyPr/>
          <a:lstStyle/>
          <a:p>
            <a:endParaRPr lang="en-GB"/>
          </a:p>
        </p:txBody>
      </p:sp>
      <p:sp>
        <p:nvSpPr>
          <p:cNvPr id="12" name="Picture Placeholder 5"/>
          <p:cNvSpPr>
            <a:spLocks noGrp="1"/>
          </p:cNvSpPr>
          <p:nvPr>
            <p:ph type="pic" sz="quarter" idx="17"/>
          </p:nvPr>
        </p:nvSpPr>
        <p:spPr>
          <a:xfrm>
            <a:off x="2993027" y="3934111"/>
            <a:ext cx="1896289" cy="1896289"/>
          </a:xfrm>
        </p:spPr>
        <p:txBody>
          <a:bodyPr/>
          <a:lstStyle/>
          <a:p>
            <a:endParaRPr lang="en-GB"/>
          </a:p>
        </p:txBody>
      </p:sp>
      <p:sp>
        <p:nvSpPr>
          <p:cNvPr id="13" name="Picture Placeholder 5"/>
          <p:cNvSpPr>
            <a:spLocks noGrp="1"/>
          </p:cNvSpPr>
          <p:nvPr>
            <p:ph type="pic" sz="quarter" idx="18"/>
          </p:nvPr>
        </p:nvSpPr>
        <p:spPr>
          <a:xfrm>
            <a:off x="5147855" y="3934110"/>
            <a:ext cx="1896289" cy="1896289"/>
          </a:xfrm>
        </p:spPr>
        <p:txBody>
          <a:bodyPr/>
          <a:lstStyle/>
          <a:p>
            <a:endParaRPr lang="en-GB"/>
          </a:p>
        </p:txBody>
      </p:sp>
      <p:sp>
        <p:nvSpPr>
          <p:cNvPr id="14" name="Picture Placeholder 5"/>
          <p:cNvSpPr>
            <a:spLocks noGrp="1"/>
          </p:cNvSpPr>
          <p:nvPr>
            <p:ph type="pic" sz="quarter" idx="19"/>
          </p:nvPr>
        </p:nvSpPr>
        <p:spPr>
          <a:xfrm>
            <a:off x="7302683" y="3934109"/>
            <a:ext cx="1896289" cy="1896289"/>
          </a:xfrm>
        </p:spPr>
        <p:txBody>
          <a:bodyPr/>
          <a:lstStyle/>
          <a:p>
            <a:endParaRPr lang="en-GB"/>
          </a:p>
        </p:txBody>
      </p:sp>
      <p:sp>
        <p:nvSpPr>
          <p:cNvPr id="15" name="Picture Placeholder 5"/>
          <p:cNvSpPr>
            <a:spLocks noGrp="1"/>
          </p:cNvSpPr>
          <p:nvPr>
            <p:ph type="pic" sz="quarter" idx="20"/>
          </p:nvPr>
        </p:nvSpPr>
        <p:spPr>
          <a:xfrm>
            <a:off x="9457511" y="3934109"/>
            <a:ext cx="1896289" cy="1896289"/>
          </a:xfrm>
        </p:spPr>
        <p:txBody>
          <a:bodyPr/>
          <a:lstStyle/>
          <a:p>
            <a:endParaRPr lang="en-GB"/>
          </a:p>
        </p:txBody>
      </p:sp>
      <p:sp>
        <p:nvSpPr>
          <p:cNvPr id="16"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753579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9478619" y="1913416"/>
            <a:ext cx="1875181" cy="2434309"/>
          </a:xfrm>
          <a:solidFill>
            <a:schemeClr val="bg2"/>
          </a:solidFill>
          <a:ln w="28575">
            <a:solidFill>
              <a:schemeClr val="bg1"/>
            </a:solidFill>
          </a:ln>
        </p:spPr>
        <p:txBody>
          <a:bodyPr/>
          <a:lstStyle/>
          <a:p>
            <a:endParaRPr lang="en-GB"/>
          </a:p>
        </p:txBody>
      </p:sp>
      <p:sp>
        <p:nvSpPr>
          <p:cNvPr id="9" name="Picture Placeholder 5"/>
          <p:cNvSpPr>
            <a:spLocks noGrp="1"/>
          </p:cNvSpPr>
          <p:nvPr>
            <p:ph type="pic" sz="quarter" idx="14"/>
          </p:nvPr>
        </p:nvSpPr>
        <p:spPr>
          <a:xfrm>
            <a:off x="7051401" y="2898477"/>
            <a:ext cx="2307284" cy="2307284"/>
          </a:xfrm>
          <a:solidFill>
            <a:schemeClr val="bg2"/>
          </a:solidFill>
          <a:ln w="28575">
            <a:solidFill>
              <a:schemeClr val="bg1"/>
            </a:solidFill>
          </a:ln>
        </p:spPr>
        <p:txBody>
          <a:bodyPr/>
          <a:lstStyle/>
          <a:p>
            <a:endParaRPr lang="en-GB"/>
          </a:p>
        </p:txBody>
      </p:sp>
      <p:sp>
        <p:nvSpPr>
          <p:cNvPr id="8" name="Picture Placeholder 5"/>
          <p:cNvSpPr>
            <a:spLocks noGrp="1"/>
          </p:cNvSpPr>
          <p:nvPr>
            <p:ph type="pic" sz="quarter" idx="13"/>
          </p:nvPr>
        </p:nvSpPr>
        <p:spPr>
          <a:xfrm>
            <a:off x="4081980" y="1913416"/>
            <a:ext cx="3185512" cy="2184030"/>
          </a:xfrm>
          <a:solidFill>
            <a:schemeClr val="bg2"/>
          </a:solidFill>
          <a:ln w="28575">
            <a:solidFill>
              <a:schemeClr val="bg1"/>
            </a:solidFill>
          </a:ln>
        </p:spPr>
        <p:txBody>
          <a:bodyPr/>
          <a:lstStyle/>
          <a:p>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938213" y="1748077"/>
            <a:ext cx="2643187" cy="1868487"/>
          </a:xfrm>
          <a:solidFill>
            <a:schemeClr val="bg2"/>
          </a:solidFill>
          <a:ln w="28575">
            <a:solidFill>
              <a:schemeClr val="bg1"/>
            </a:solidFill>
          </a:ln>
        </p:spPr>
        <p:txBody>
          <a:bodyPr/>
          <a:lstStyle/>
          <a:p>
            <a:endParaRPr lang="en-GB"/>
          </a:p>
        </p:txBody>
      </p:sp>
      <p:sp>
        <p:nvSpPr>
          <p:cNvPr id="7" name="Picture Placeholder 5"/>
          <p:cNvSpPr>
            <a:spLocks noGrp="1"/>
          </p:cNvSpPr>
          <p:nvPr>
            <p:ph type="pic" sz="quarter" idx="12"/>
          </p:nvPr>
        </p:nvSpPr>
        <p:spPr>
          <a:xfrm>
            <a:off x="2840251" y="2860831"/>
            <a:ext cx="1620431" cy="2184030"/>
          </a:xfrm>
          <a:solidFill>
            <a:schemeClr val="bg2"/>
          </a:solidFill>
          <a:ln w="28575">
            <a:solidFill>
              <a:schemeClr val="bg1"/>
            </a:solidFill>
          </a:ln>
        </p:spPr>
        <p:txBody>
          <a:bodyPr/>
          <a:lstStyle/>
          <a:p>
            <a:endParaRPr lang="en-GB"/>
          </a:p>
        </p:txBody>
      </p:sp>
      <p:sp>
        <p:nvSpPr>
          <p:cNvPr id="12" name="Picture Placeholder 11"/>
          <p:cNvSpPr>
            <a:spLocks noGrp="1"/>
          </p:cNvSpPr>
          <p:nvPr>
            <p:ph type="pic" sz="quarter" idx="16"/>
          </p:nvPr>
        </p:nvSpPr>
        <p:spPr>
          <a:xfrm>
            <a:off x="4919097" y="3790927"/>
            <a:ext cx="1987550" cy="1987550"/>
          </a:xfrm>
          <a:solidFill>
            <a:schemeClr val="bg2"/>
          </a:solidFill>
          <a:ln w="28575">
            <a:solidFill>
              <a:schemeClr val="bg1"/>
            </a:solidFill>
          </a:ln>
        </p:spPr>
        <p:txBody>
          <a:bodyPr vert="horz" lIns="91440" tIns="45720" rIns="91440" bIns="45720" rtlCol="0">
            <a:noAutofit/>
          </a:bodyPr>
          <a:lstStyle>
            <a:lvl1pPr>
              <a:defRPr lang="en-GB"/>
            </a:lvl1pPr>
          </a:lstStyle>
          <a:p>
            <a:pPr lvl="0"/>
            <a:endParaRPr lang="en-GB"/>
          </a:p>
        </p:txBody>
      </p:sp>
      <p:sp>
        <p:nvSpPr>
          <p:cNvPr id="13" name="Picture Placeholder 11"/>
          <p:cNvSpPr>
            <a:spLocks noGrp="1"/>
          </p:cNvSpPr>
          <p:nvPr>
            <p:ph type="pic" sz="quarter" idx="17"/>
          </p:nvPr>
        </p:nvSpPr>
        <p:spPr>
          <a:xfrm>
            <a:off x="938213" y="3908959"/>
            <a:ext cx="1751486" cy="1751486"/>
          </a:xfrm>
          <a:solidFill>
            <a:schemeClr val="bg2"/>
          </a:solidFill>
          <a:ln w="28575">
            <a:solidFill>
              <a:schemeClr val="bg1"/>
            </a:solidFill>
          </a:ln>
        </p:spPr>
        <p:txBody>
          <a:bodyPr vert="horz" lIns="91440" tIns="45720" rIns="91440" bIns="45720" rtlCol="0">
            <a:noAutofit/>
          </a:bodyPr>
          <a:lstStyle>
            <a:lvl1pPr>
              <a:defRPr lang="en-GB"/>
            </a:lvl1pPr>
          </a:lstStyle>
          <a:p>
            <a:pPr lvl="0"/>
            <a:endParaRPr lang="en-GB"/>
          </a:p>
        </p:txBody>
      </p:sp>
      <p:sp>
        <p:nvSpPr>
          <p:cNvPr id="14"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35623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165B2-F15C-4529-A68B-9103D703EBD6}"/>
              </a:ext>
            </a:extLst>
          </p:cNvPr>
          <p:cNvSpPr/>
          <p:nvPr userDrawn="1"/>
        </p:nvSpPr>
        <p:spPr>
          <a:xfrm>
            <a:off x="0" y="0"/>
            <a:ext cx="12192000" cy="6858000"/>
          </a:xfrm>
          <a:prstGeom prst="rect">
            <a:avLst/>
          </a:prstGeom>
          <a:gradFill flip="none" rotWithShape="1">
            <a:gsLst>
              <a:gs pos="0">
                <a:srgbClr val="E25487"/>
              </a:gs>
              <a:gs pos="50000">
                <a:schemeClr val="accent1"/>
              </a:gs>
              <a:gs pos="83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4956" r="69" b="13149"/>
          <a:stretch/>
        </p:blipFill>
        <p:spPr>
          <a:xfrm>
            <a:off x="-1" y="0"/>
            <a:ext cx="8040217" cy="6858000"/>
          </a:xfrm>
          <a:prstGeom prst="rect">
            <a:avLst/>
          </a:prstGeom>
        </p:spPr>
      </p:pic>
      <p:pic>
        <p:nvPicPr>
          <p:cNvPr id="4" name="Picture 3">
            <a:extLst>
              <a:ext uri="{FF2B5EF4-FFF2-40B4-BE49-F238E27FC236}">
                <a16:creationId xmlns:a16="http://schemas.microsoft.com/office/drawing/2014/main" id="{1B243320-9990-48A0-9AD4-30074D717C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30924" y="1305513"/>
            <a:ext cx="5033228" cy="5552487"/>
          </a:xfrm>
          <a:prstGeom prst="rect">
            <a:avLst/>
          </a:prstGeom>
        </p:spPr>
      </p:pic>
    </p:spTree>
    <p:extLst>
      <p:ext uri="{BB962C8B-B14F-4D97-AF65-F5344CB8AC3E}">
        <p14:creationId xmlns:p14="http://schemas.microsoft.com/office/powerpoint/2010/main" val="19012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838199" y="0"/>
            <a:ext cx="1" cy="1276357"/>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3514896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4660710" y="1992572"/>
            <a:ext cx="710366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
        <p:nvSpPr>
          <p:cNvPr id="2" name="Title 1">
            <a:extLst>
              <a:ext uri="{FF2B5EF4-FFF2-40B4-BE49-F238E27FC236}">
                <a16:creationId xmlns:a16="http://schemas.microsoft.com/office/drawing/2014/main" id="{DA410283-F643-6C5D-E280-FE0EA4B16501}"/>
              </a:ext>
            </a:extLst>
          </p:cNvPr>
          <p:cNvSpPr>
            <a:spLocks noGrp="1"/>
          </p:cNvSpPr>
          <p:nvPr>
            <p:ph type="title"/>
          </p:nvPr>
        </p:nvSpPr>
        <p:spPr>
          <a:xfrm>
            <a:off x="7613077" y="-616529"/>
            <a:ext cx="3318165" cy="431133"/>
          </a:xfrm>
        </p:spPr>
        <p:txBody>
          <a:bodyPr/>
          <a:lstStyle>
            <a:lvl1pPr>
              <a:defRPr sz="1800"/>
            </a:lvl1pPr>
          </a:lstStyle>
          <a:p>
            <a:r>
              <a:rPr lang="en-US"/>
              <a:t>Click to edit Master title style</a:t>
            </a:r>
            <a:endParaRPr lang="en-GB"/>
          </a:p>
        </p:txBody>
      </p:sp>
    </p:spTree>
    <p:extLst>
      <p:ext uri="{BB962C8B-B14F-4D97-AF65-F5344CB8AC3E}">
        <p14:creationId xmlns:p14="http://schemas.microsoft.com/office/powerpoint/2010/main" val="1442274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314585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4031360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rgbClr val="008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5" name="Google Shape;145;p37"/>
          <p:cNvCxnSpPr/>
          <p:nvPr/>
        </p:nvCxnSpPr>
        <p:spPr>
          <a:xfrm>
            <a:off x="838200" y="0"/>
            <a:ext cx="0" cy="2362711"/>
          </a:xfrm>
          <a:prstGeom prst="straightConnector1">
            <a:avLst/>
          </a:prstGeom>
          <a:noFill/>
          <a:ln w="28575" cap="flat" cmpd="sng">
            <a:solidFill>
              <a:srgbClr val="71BBBE"/>
            </a:solidFill>
            <a:prstDash val="solid"/>
            <a:miter lim="800000"/>
            <a:headEnd type="none" w="sm" len="sm"/>
            <a:tailEnd type="none" w="sm" len="sm"/>
          </a:ln>
        </p:spPr>
      </p:cxnSp>
    </p:spTree>
    <p:extLst>
      <p:ext uri="{BB962C8B-B14F-4D97-AF65-F5344CB8AC3E}">
        <p14:creationId xmlns:p14="http://schemas.microsoft.com/office/powerpoint/2010/main" val="6680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srcRect b="26316"/>
          <a:stretch/>
        </p:blipFill>
        <p:spPr>
          <a:xfrm>
            <a:off x="-1138" y="3965223"/>
            <a:ext cx="12192000" cy="2890800"/>
          </a:xfrm>
          <a:prstGeom prst="rect">
            <a:avLst/>
          </a:prstGeom>
          <a:noFill/>
          <a:ln>
            <a:noFill/>
          </a:ln>
        </p:spPr>
      </p:pic>
      <p:sp>
        <p:nvSpPr>
          <p:cNvPr id="149" name="Google Shape;149;p38"/>
          <p:cNvSpPr/>
          <p:nvPr/>
        </p:nvSpPr>
        <p:spPr>
          <a:xfrm>
            <a:off x="0" y="1078174"/>
            <a:ext cx="12192000" cy="2890800"/>
          </a:xfrm>
          <a:prstGeom prst="rect">
            <a:avLst/>
          </a:prstGeom>
          <a:solidFill>
            <a:srgbClr val="008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Rectangle 1">
            <a:extLst>
              <a:ext uri="{FF2B5EF4-FFF2-40B4-BE49-F238E27FC236}">
                <a16:creationId xmlns:a16="http://schemas.microsoft.com/office/drawing/2014/main" id="{626894C4-B6D0-574F-8E45-408DBCEB7E7E}"/>
              </a:ext>
            </a:extLst>
          </p:cNvPr>
          <p:cNvSpPr/>
          <p:nvPr userDrawn="1"/>
        </p:nvSpPr>
        <p:spPr>
          <a:xfrm>
            <a:off x="0" y="3965222"/>
            <a:ext cx="12192000" cy="2892778"/>
          </a:xfrm>
          <a:prstGeom prst="rect">
            <a:avLst/>
          </a:prstGeom>
          <a:solidFill>
            <a:schemeClr val="tx1">
              <a:lumMod val="50000"/>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rgbClr val="71BBBE"/>
            </a:solidFill>
            <a:prstDash val="solid"/>
            <a:miter lim="800000"/>
            <a:headEnd type="none" w="sm" len="sm"/>
            <a:tailEnd type="none" w="sm" len="sm"/>
          </a:ln>
        </p:spPr>
      </p:cxnSp>
    </p:spTree>
    <p:extLst>
      <p:ext uri="{BB962C8B-B14F-4D97-AF65-F5344CB8AC3E}">
        <p14:creationId xmlns:p14="http://schemas.microsoft.com/office/powerpoint/2010/main" val="3009661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206495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603889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729811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1" name="Google Shape;181;p42"/>
          <p:cNvCxnSpPr/>
          <p:nvPr/>
        </p:nvCxnSpPr>
        <p:spPr>
          <a:xfrm flipH="1">
            <a:off x="838199" y="0"/>
            <a:ext cx="1" cy="1276357"/>
          </a:xfrm>
          <a:prstGeom prst="straightConnector1">
            <a:avLst/>
          </a:prstGeom>
          <a:noFill/>
          <a:ln w="28575" cap="flat" cmpd="sng">
            <a:solidFill>
              <a:srgbClr val="71BBBE"/>
            </a:solidFill>
            <a:prstDash val="solid"/>
            <a:miter lim="800000"/>
            <a:headEnd type="none" w="sm" len="sm"/>
            <a:tailEnd type="none" w="sm" len="sm"/>
          </a:ln>
        </p:spPr>
      </p:cxnSp>
    </p:spTree>
    <p:extLst>
      <p:ext uri="{BB962C8B-B14F-4D97-AF65-F5344CB8AC3E}">
        <p14:creationId xmlns:p14="http://schemas.microsoft.com/office/powerpoint/2010/main" val="148947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7F2114-84C2-40AE-AA56-86F078E73884}"/>
              </a:ext>
            </a:extLst>
          </p:cNvPr>
          <p:cNvSpPr/>
          <p:nvPr userDrawn="1"/>
        </p:nvSpPr>
        <p:spPr>
          <a:xfrm>
            <a:off x="0" y="1000125"/>
            <a:ext cx="12192000" cy="5857875"/>
          </a:xfrm>
          <a:prstGeom prst="rect">
            <a:avLst/>
          </a:prstGeom>
          <a:gradFill flip="none" rotWithShape="1">
            <a:gsLst>
              <a:gs pos="0">
                <a:srgbClr val="E25487"/>
              </a:gs>
              <a:gs pos="50000">
                <a:schemeClr val="accent1"/>
              </a:gs>
              <a:gs pos="83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43" t="34956" r="4741" b="13149"/>
          <a:stretch/>
        </p:blipFill>
        <p:spPr>
          <a:xfrm>
            <a:off x="0" y="1000124"/>
            <a:ext cx="7924800" cy="5890530"/>
          </a:xfrm>
          <a:prstGeom prst="rect">
            <a:avLst/>
          </a:prstGeom>
        </p:spPr>
      </p:pic>
      <p:pic>
        <p:nvPicPr>
          <p:cNvPr id="19" name="Picture 18">
            <a:extLst>
              <a:ext uri="{FF2B5EF4-FFF2-40B4-BE49-F238E27FC236}">
                <a16:creationId xmlns:a16="http://schemas.microsoft.com/office/drawing/2014/main" id="{0D62761A-F8FF-457A-88A2-E297DCB95D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30924" y="1305513"/>
            <a:ext cx="5033228" cy="5552487"/>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62657" y="1994647"/>
            <a:ext cx="3601393" cy="3095410"/>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7311360" y="1972863"/>
            <a:ext cx="3935760" cy="1463799"/>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7311360" y="355541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7443120" y="4322022"/>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grpSp>
        <p:nvGrpSpPr>
          <p:cNvPr id="12" name="Group 11">
            <a:extLst>
              <a:ext uri="{FF2B5EF4-FFF2-40B4-BE49-F238E27FC236}">
                <a16:creationId xmlns:a16="http://schemas.microsoft.com/office/drawing/2014/main" id="{65581C99-BD1C-45EB-8CC7-E55A798BC1AF}"/>
              </a:ext>
            </a:extLst>
          </p:cNvPr>
          <p:cNvGrpSpPr/>
          <p:nvPr userDrawn="1"/>
        </p:nvGrpSpPr>
        <p:grpSpPr>
          <a:xfrm>
            <a:off x="9325280" y="4310259"/>
            <a:ext cx="2866720" cy="600164"/>
            <a:chOff x="8400384" y="5016379"/>
            <a:chExt cx="2866720" cy="600164"/>
          </a:xfrm>
        </p:grpSpPr>
        <p:sp>
          <p:nvSpPr>
            <p:cNvPr id="23" name="Rectangle 22">
              <a:extLst>
                <a:ext uri="{FF2B5EF4-FFF2-40B4-BE49-F238E27FC236}">
                  <a16:creationId xmlns:a16="http://schemas.microsoft.com/office/drawing/2014/main" id="{B4406BCD-9E6C-443D-A438-4699FC4039D2}"/>
                </a:ext>
              </a:extLst>
            </p:cNvPr>
            <p:cNvSpPr/>
            <p:nvPr userDrawn="1"/>
          </p:nvSpPr>
          <p:spPr>
            <a:xfrm>
              <a:off x="8832304" y="5016379"/>
              <a:ext cx="2434800"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079827"/>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grpSp>
      <p:grpSp>
        <p:nvGrpSpPr>
          <p:cNvPr id="5" name="Group 4">
            <a:extLst>
              <a:ext uri="{FF2B5EF4-FFF2-40B4-BE49-F238E27FC236}">
                <a16:creationId xmlns:a16="http://schemas.microsoft.com/office/drawing/2014/main" id="{28BE7FA1-27E7-4D59-9321-9BF1457BDF83}"/>
              </a:ext>
            </a:extLst>
          </p:cNvPr>
          <p:cNvGrpSpPr/>
          <p:nvPr userDrawn="1"/>
        </p:nvGrpSpPr>
        <p:grpSpPr>
          <a:xfrm>
            <a:off x="5312357" y="223200"/>
            <a:ext cx="1567284" cy="6634800"/>
            <a:chOff x="5312357" y="223200"/>
            <a:chExt cx="1567284" cy="6634800"/>
          </a:xfrm>
        </p:grpSpPr>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12357" y="223200"/>
              <a:ext cx="1567284" cy="1082313"/>
            </a:xfrm>
            <a:prstGeom prst="rect">
              <a:avLst/>
            </a:prstGeom>
          </p:spPr>
        </p:pic>
      </p:grpSp>
    </p:spTree>
    <p:extLst>
      <p:ext uri="{BB962C8B-B14F-4D97-AF65-F5344CB8AC3E}">
        <p14:creationId xmlns:p14="http://schemas.microsoft.com/office/powerpoint/2010/main" val="143975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guide id="5" pos="397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3178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27F-9638-4B76-A4D4-56CFC66133C6}"/>
              </a:ext>
            </a:extLst>
          </p:cNvPr>
          <p:cNvSpPr>
            <a:spLocks noGrp="1"/>
          </p:cNvSpPr>
          <p:nvPr>
            <p:ph type="title"/>
          </p:nvPr>
        </p:nvSpPr>
        <p:spPr>
          <a:xfrm>
            <a:off x="637200" y="626534"/>
            <a:ext cx="10921182" cy="802746"/>
          </a:xfrm>
        </p:spPr>
        <p:txBody>
          <a:bodyPr anchor="t">
            <a:no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9EB9A22-8447-471D-803A-E49C71F4FF7E}"/>
              </a:ext>
            </a:extLst>
          </p:cNvPr>
          <p:cNvSpPr>
            <a:spLocks noGrp="1"/>
          </p:cNvSpPr>
          <p:nvPr>
            <p:ph idx="1"/>
          </p:nvPr>
        </p:nvSpPr>
        <p:spPr>
          <a:xfrm>
            <a:off x="637200" y="1988840"/>
            <a:ext cx="10921182" cy="3600400"/>
          </a:xfrm>
        </p:spPr>
        <p:txBody>
          <a:bodyPr>
            <a:normAutofit/>
          </a:bodyPr>
          <a:lstStyle>
            <a:lvl1pPr marL="0" indent="0">
              <a:spcBef>
                <a:spcPts val="600"/>
              </a:spcBef>
              <a:spcAft>
                <a:spcPts val="600"/>
              </a:spcAft>
              <a:buNone/>
              <a:defRPr sz="2000"/>
            </a:lvl1pPr>
            <a:lvl2pPr marL="355600" indent="-355600">
              <a:spcBef>
                <a:spcPts val="600"/>
              </a:spcBef>
              <a:spcAft>
                <a:spcPts val="600"/>
              </a:spcAft>
              <a:defRPr sz="2000"/>
            </a:lvl2pPr>
            <a:lvl3pPr marL="0" indent="0">
              <a:spcBef>
                <a:spcPts val="600"/>
              </a:spcBef>
              <a:spcAft>
                <a:spcPts val="600"/>
              </a:spcAft>
              <a:buNone/>
              <a:defRPr sz="1800"/>
            </a:lvl3pPr>
            <a:lvl4pPr marL="355600" indent="-355600">
              <a:spcBef>
                <a:spcPts val="600"/>
              </a:spcBef>
              <a:spcAft>
                <a:spcPts val="600"/>
              </a:spcAft>
              <a:defRPr sz="1800"/>
            </a:lvl4pPr>
            <a:lvl5pPr marL="0" indent="0">
              <a:spcBef>
                <a:spcPts val="1800"/>
              </a:spcBef>
              <a:spcAft>
                <a:spcPts val="1200"/>
              </a:spcAft>
              <a:buNone/>
              <a:defRPr sz="2000" b="0" cap="all" baseline="0">
                <a:solidFill>
                  <a:schemeClr val="accent2"/>
                </a:solidFill>
                <a:latin typeface="EC Square Sans Pro Medium" panose="020B050000000002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1" name="Graphic 30">
            <a:extLst>
              <a:ext uri="{FF2B5EF4-FFF2-40B4-BE49-F238E27FC236}">
                <a16:creationId xmlns:a16="http://schemas.microsoft.com/office/drawing/2014/main" id="{BF677AB0-0E03-0C4E-A3DA-ADD4174DD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12424" y="5997381"/>
            <a:ext cx="1964910" cy="514806"/>
          </a:xfrm>
          <a:prstGeom prst="rect">
            <a:avLst/>
          </a:prstGeom>
        </p:spPr>
      </p:pic>
      <p:grpSp>
        <p:nvGrpSpPr>
          <p:cNvPr id="6" name="Graphic 9">
            <a:extLst>
              <a:ext uri="{FF2B5EF4-FFF2-40B4-BE49-F238E27FC236}">
                <a16:creationId xmlns:a16="http://schemas.microsoft.com/office/drawing/2014/main" id="{6EDAE50D-D7F7-904F-BDE7-76DA679FFBD2}"/>
              </a:ext>
            </a:extLst>
          </p:cNvPr>
          <p:cNvGrpSpPr>
            <a:grpSpLocks noChangeAspect="1"/>
          </p:cNvGrpSpPr>
          <p:nvPr userDrawn="1"/>
        </p:nvGrpSpPr>
        <p:grpSpPr>
          <a:xfrm>
            <a:off x="0" y="0"/>
            <a:ext cx="1055440" cy="1277522"/>
            <a:chOff x="0" y="375179"/>
            <a:chExt cx="902753" cy="1092707"/>
          </a:xfrm>
          <a:solidFill>
            <a:srgbClr val="903795"/>
          </a:solidFill>
        </p:grpSpPr>
        <p:sp>
          <p:nvSpPr>
            <p:cNvPr id="7" name="Freeform: Shape 24">
              <a:extLst>
                <a:ext uri="{FF2B5EF4-FFF2-40B4-BE49-F238E27FC236}">
                  <a16:creationId xmlns:a16="http://schemas.microsoft.com/office/drawing/2014/main" id="{94695724-BF9E-6D4F-B50C-CC5DDE944096}"/>
                </a:ext>
              </a:extLst>
            </p:cNvPr>
            <p:cNvSpPr/>
            <p:nvPr/>
          </p:nvSpPr>
          <p:spPr>
            <a:xfrm>
              <a:off x="178378" y="1103460"/>
              <a:ext cx="359854" cy="364426"/>
            </a:xfrm>
            <a:custGeom>
              <a:avLst/>
              <a:gdLst>
                <a:gd name="connsiteX0" fmla="*/ 177641 w 359854"/>
                <a:gd name="connsiteY0" fmla="*/ 0 h 364426"/>
                <a:gd name="connsiteX1" fmla="*/ 177641 w 359854"/>
                <a:gd name="connsiteY1" fmla="*/ 0 h 364426"/>
                <a:gd name="connsiteX2" fmla="*/ 0 w 359854"/>
                <a:gd name="connsiteY2" fmla="*/ 177641 h 364426"/>
                <a:gd name="connsiteX3" fmla="*/ 0 w 359854"/>
                <a:gd name="connsiteY3" fmla="*/ 182213 h 364426"/>
                <a:gd name="connsiteX4" fmla="*/ 177641 w 359854"/>
                <a:gd name="connsiteY4" fmla="*/ 182213 h 364426"/>
                <a:gd name="connsiteX5" fmla="*/ 177641 w 359854"/>
                <a:gd name="connsiteY5" fmla="*/ 364427 h 364426"/>
                <a:gd name="connsiteX6" fmla="*/ 359855 w 359854"/>
                <a:gd name="connsiteY6" fmla="*/ 182213 h 364426"/>
                <a:gd name="connsiteX7" fmla="*/ 359855 w 359854"/>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54" h="364426">
                  <a:moveTo>
                    <a:pt x="177641" y="0"/>
                  </a:moveTo>
                  <a:lnTo>
                    <a:pt x="177641" y="0"/>
                  </a:lnTo>
                  <a:lnTo>
                    <a:pt x="0" y="177641"/>
                  </a:lnTo>
                  <a:lnTo>
                    <a:pt x="0" y="182213"/>
                  </a:lnTo>
                  <a:lnTo>
                    <a:pt x="177641" y="182213"/>
                  </a:lnTo>
                  <a:lnTo>
                    <a:pt x="177641" y="364427"/>
                  </a:lnTo>
                  <a:lnTo>
                    <a:pt x="359855" y="182213"/>
                  </a:lnTo>
                  <a:lnTo>
                    <a:pt x="359855" y="0"/>
                  </a:lnTo>
                  <a:close/>
                </a:path>
              </a:pathLst>
            </a:custGeom>
            <a:grpFill/>
            <a:ln w="9525" cap="flat">
              <a:noFill/>
              <a:prstDash val="solid"/>
              <a:miter/>
            </a:ln>
          </p:spPr>
          <p:txBody>
            <a:bodyPr rtlCol="0" anchor="ctr"/>
            <a:lstStyle/>
            <a:p>
              <a:endParaRPr lang="en-US"/>
            </a:p>
          </p:txBody>
        </p:sp>
        <p:sp>
          <p:nvSpPr>
            <p:cNvPr id="8" name="Freeform: Shape 25">
              <a:extLst>
                <a:ext uri="{FF2B5EF4-FFF2-40B4-BE49-F238E27FC236}">
                  <a16:creationId xmlns:a16="http://schemas.microsoft.com/office/drawing/2014/main" id="{3F77B4F4-CA03-3549-AB0A-DC1D039B3862}"/>
                </a:ext>
              </a:extLst>
            </p:cNvPr>
            <p:cNvSpPr/>
            <p:nvPr/>
          </p:nvSpPr>
          <p:spPr>
            <a:xfrm>
              <a:off x="0" y="37535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9" name="Freeform: Shape 26">
              <a:extLst>
                <a:ext uri="{FF2B5EF4-FFF2-40B4-BE49-F238E27FC236}">
                  <a16:creationId xmlns:a16="http://schemas.microsoft.com/office/drawing/2014/main" id="{B3675F09-B22B-1541-A71C-7C4DF9602CBE}"/>
                </a:ext>
              </a:extLst>
            </p:cNvPr>
            <p:cNvSpPr/>
            <p:nvPr/>
          </p:nvSpPr>
          <p:spPr>
            <a:xfrm>
              <a:off x="178378" y="738938"/>
              <a:ext cx="364426" cy="364521"/>
            </a:xfrm>
            <a:custGeom>
              <a:avLst/>
              <a:gdLst>
                <a:gd name="connsiteX0" fmla="*/ 364426 w 364426"/>
                <a:gd name="connsiteY0" fmla="*/ 0 h 364521"/>
                <a:gd name="connsiteX1" fmla="*/ 182213 w 364426"/>
                <a:gd name="connsiteY1" fmla="*/ 0 h 364521"/>
                <a:gd name="connsiteX2" fmla="*/ 182213 w 364426"/>
                <a:gd name="connsiteY2" fmla="*/ 0 h 364521"/>
                <a:gd name="connsiteX3" fmla="*/ 0 w 364426"/>
                <a:gd name="connsiteY3" fmla="*/ 182213 h 364521"/>
                <a:gd name="connsiteX4" fmla="*/ 182213 w 364426"/>
                <a:gd name="connsiteY4" fmla="*/ 182213 h 364521"/>
                <a:gd name="connsiteX5" fmla="*/ 182213 w 364426"/>
                <a:gd name="connsiteY5" fmla="*/ 364522 h 364521"/>
                <a:gd name="connsiteX6" fmla="*/ 364426 w 364426"/>
                <a:gd name="connsiteY6" fmla="*/ 182213 h 36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426" h="364521">
                  <a:moveTo>
                    <a:pt x="364426" y="0"/>
                  </a:moveTo>
                  <a:lnTo>
                    <a:pt x="182213" y="0"/>
                  </a:lnTo>
                  <a:lnTo>
                    <a:pt x="182213" y="0"/>
                  </a:lnTo>
                  <a:lnTo>
                    <a:pt x="0" y="182213"/>
                  </a:lnTo>
                  <a:lnTo>
                    <a:pt x="182213" y="182213"/>
                  </a:lnTo>
                  <a:lnTo>
                    <a:pt x="182213" y="364522"/>
                  </a:lnTo>
                  <a:lnTo>
                    <a:pt x="364426" y="182213"/>
                  </a:lnTo>
                  <a:close/>
                </a:path>
              </a:pathLst>
            </a:custGeom>
            <a:grpFill/>
            <a:ln w="9525" cap="flat">
              <a:noFill/>
              <a:prstDash val="solid"/>
              <a:miter/>
            </a:ln>
          </p:spPr>
          <p:txBody>
            <a:bodyPr rtlCol="0" anchor="ctr"/>
            <a:lstStyle/>
            <a:p>
              <a:endParaRPr lang="en-US"/>
            </a:p>
          </p:txBody>
        </p:sp>
        <p:sp>
          <p:nvSpPr>
            <p:cNvPr id="10" name="Freeform: Shape 27">
              <a:extLst>
                <a:ext uri="{FF2B5EF4-FFF2-40B4-BE49-F238E27FC236}">
                  <a16:creationId xmlns:a16="http://schemas.microsoft.com/office/drawing/2014/main" id="{61D97E55-4091-534F-8447-855355CD9039}"/>
                </a:ext>
              </a:extLst>
            </p:cNvPr>
            <p:cNvSpPr/>
            <p:nvPr/>
          </p:nvSpPr>
          <p:spPr>
            <a:xfrm>
              <a:off x="178378"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sp>
          <p:nvSpPr>
            <p:cNvPr id="11" name="Freeform: Shape 28">
              <a:extLst>
                <a:ext uri="{FF2B5EF4-FFF2-40B4-BE49-F238E27FC236}">
                  <a16:creationId xmlns:a16="http://schemas.microsoft.com/office/drawing/2014/main" id="{87F290B5-40D4-F648-92D2-C1CF30B3F7E5}"/>
                </a:ext>
              </a:extLst>
            </p:cNvPr>
            <p:cNvSpPr/>
            <p:nvPr userDrawn="1"/>
          </p:nvSpPr>
          <p:spPr>
            <a:xfrm>
              <a:off x="0" y="737964"/>
              <a:ext cx="183546" cy="364426"/>
            </a:xfrm>
            <a:custGeom>
              <a:avLst/>
              <a:gdLst>
                <a:gd name="connsiteX0" fmla="*/ 1334 w 183546"/>
                <a:gd name="connsiteY0" fmla="*/ 0 h 364426"/>
                <a:gd name="connsiteX1" fmla="*/ 1334 w 183546"/>
                <a:gd name="connsiteY1" fmla="*/ 0 h 364426"/>
                <a:gd name="connsiteX2" fmla="*/ 0 w 183546"/>
                <a:gd name="connsiteY2" fmla="*/ 1333 h 364426"/>
                <a:gd name="connsiteX3" fmla="*/ 0 w 183546"/>
                <a:gd name="connsiteY3" fmla="*/ 182213 h 364426"/>
                <a:gd name="connsiteX4" fmla="*/ 1334 w 183546"/>
                <a:gd name="connsiteY4" fmla="*/ 182213 h 364426"/>
                <a:gd name="connsiteX5" fmla="*/ 1334 w 183546"/>
                <a:gd name="connsiteY5" fmla="*/ 364426 h 364426"/>
                <a:gd name="connsiteX6" fmla="*/ 183547 w 183546"/>
                <a:gd name="connsiteY6" fmla="*/ 182213 h 364426"/>
                <a:gd name="connsiteX7" fmla="*/ 183547 w 183546"/>
                <a:gd name="connsiteY7" fmla="*/ 0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546" h="364426">
                  <a:moveTo>
                    <a:pt x="1334" y="0"/>
                  </a:moveTo>
                  <a:lnTo>
                    <a:pt x="1334" y="0"/>
                  </a:lnTo>
                  <a:lnTo>
                    <a:pt x="0" y="1333"/>
                  </a:lnTo>
                  <a:lnTo>
                    <a:pt x="0" y="182213"/>
                  </a:lnTo>
                  <a:lnTo>
                    <a:pt x="1334" y="182213"/>
                  </a:lnTo>
                  <a:lnTo>
                    <a:pt x="1334" y="364426"/>
                  </a:lnTo>
                  <a:lnTo>
                    <a:pt x="183547" y="182213"/>
                  </a:lnTo>
                  <a:lnTo>
                    <a:pt x="183547" y="0"/>
                  </a:lnTo>
                  <a:close/>
                </a:path>
              </a:pathLst>
            </a:custGeom>
            <a:grpFill/>
            <a:ln w="9525" cap="flat">
              <a:noFill/>
              <a:prstDash val="solid"/>
              <a:miter/>
            </a:ln>
          </p:spPr>
          <p:txBody>
            <a:bodyPr rtlCol="0" anchor="ctr"/>
            <a:lstStyle/>
            <a:p>
              <a:endParaRPr lang="en-US"/>
            </a:p>
          </p:txBody>
        </p:sp>
        <p:sp>
          <p:nvSpPr>
            <p:cNvPr id="12" name="Freeform: Shape 29">
              <a:extLst>
                <a:ext uri="{FF2B5EF4-FFF2-40B4-BE49-F238E27FC236}">
                  <a16:creationId xmlns:a16="http://schemas.microsoft.com/office/drawing/2014/main" id="{FBFBA6DE-160C-6445-89E1-9B4EFBE7AFA4}"/>
                </a:ext>
              </a:extLst>
            </p:cNvPr>
            <p:cNvSpPr/>
            <p:nvPr userDrawn="1"/>
          </p:nvSpPr>
          <p:spPr>
            <a:xfrm>
              <a:off x="538232" y="375179"/>
              <a:ext cx="364521" cy="364426"/>
            </a:xfrm>
            <a:custGeom>
              <a:avLst/>
              <a:gdLst>
                <a:gd name="connsiteX0" fmla="*/ 364522 w 364521"/>
                <a:gd name="connsiteY0" fmla="*/ 0 h 364426"/>
                <a:gd name="connsiteX1" fmla="*/ 182213 w 364521"/>
                <a:gd name="connsiteY1" fmla="*/ 0 h 364426"/>
                <a:gd name="connsiteX2" fmla="*/ 182213 w 364521"/>
                <a:gd name="connsiteY2" fmla="*/ 0 h 364426"/>
                <a:gd name="connsiteX3" fmla="*/ 0 w 364521"/>
                <a:gd name="connsiteY3" fmla="*/ 182213 h 364426"/>
                <a:gd name="connsiteX4" fmla="*/ 182213 w 364521"/>
                <a:gd name="connsiteY4" fmla="*/ 182213 h 364426"/>
                <a:gd name="connsiteX5" fmla="*/ 182213 w 364521"/>
                <a:gd name="connsiteY5" fmla="*/ 364426 h 364426"/>
                <a:gd name="connsiteX6" fmla="*/ 364522 w 364521"/>
                <a:gd name="connsiteY6" fmla="*/ 182213 h 3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21" h="364426">
                  <a:moveTo>
                    <a:pt x="364522" y="0"/>
                  </a:moveTo>
                  <a:lnTo>
                    <a:pt x="182213" y="0"/>
                  </a:lnTo>
                  <a:lnTo>
                    <a:pt x="182213" y="0"/>
                  </a:lnTo>
                  <a:lnTo>
                    <a:pt x="0" y="182213"/>
                  </a:lnTo>
                  <a:lnTo>
                    <a:pt x="182213" y="182213"/>
                  </a:lnTo>
                  <a:lnTo>
                    <a:pt x="182213" y="364426"/>
                  </a:lnTo>
                  <a:lnTo>
                    <a:pt x="364522" y="182213"/>
                  </a:lnTo>
                  <a:close/>
                </a:path>
              </a:pathLst>
            </a:custGeom>
            <a:grpFill/>
            <a:ln w="9525" cap="flat">
              <a:noFill/>
              <a:prstDash val="solid"/>
              <a:miter/>
            </a:ln>
          </p:spPr>
          <p:txBody>
            <a:bodyPr rtlCol="0" anchor="ctr"/>
            <a:lstStyle/>
            <a:p>
              <a:endParaRPr lang="en-US"/>
            </a:p>
          </p:txBody>
        </p:sp>
      </p:grpSp>
      <p:pic>
        <p:nvPicPr>
          <p:cNvPr id="13" name="Graphic 31">
            <a:extLst>
              <a:ext uri="{FF2B5EF4-FFF2-40B4-BE49-F238E27FC236}">
                <a16:creationId xmlns:a16="http://schemas.microsoft.com/office/drawing/2014/main" id="{9255BEB8-D41D-4174-B5DD-76D789B7F1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295" y="5589240"/>
            <a:ext cx="1069345" cy="922947"/>
          </a:xfrm>
          <a:prstGeom prst="rect">
            <a:avLst/>
          </a:prstGeom>
        </p:spPr>
      </p:pic>
      <p:sp>
        <p:nvSpPr>
          <p:cNvPr id="4" name="Rectangle 3"/>
          <p:cNvSpPr/>
          <p:nvPr userDrawn="1"/>
        </p:nvSpPr>
        <p:spPr>
          <a:xfrm>
            <a:off x="637200" y="6477866"/>
            <a:ext cx="432048" cy="229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28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25738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1" name="Google Shape;181;p42"/>
          <p:cNvCxnSpPr/>
          <p:nvPr/>
        </p:nvCxnSpPr>
        <p:spPr>
          <a:xfrm flipH="1">
            <a:off x="838199" y="0"/>
            <a:ext cx="1" cy="1276357"/>
          </a:xfrm>
          <a:prstGeom prst="straightConnector1">
            <a:avLst/>
          </a:prstGeom>
          <a:noFill/>
          <a:ln w="28575" cap="flat" cmpd="sng">
            <a:solidFill>
              <a:srgbClr val="71BBBE"/>
            </a:solidFill>
            <a:prstDash val="solid"/>
            <a:miter lim="800000"/>
            <a:headEnd type="none" w="sm" len="sm"/>
            <a:tailEnd type="none" w="sm" len="sm"/>
          </a:ln>
        </p:spPr>
      </p:cxnSp>
    </p:spTree>
    <p:extLst>
      <p:ext uri="{BB962C8B-B14F-4D97-AF65-F5344CB8AC3E}">
        <p14:creationId xmlns:p14="http://schemas.microsoft.com/office/powerpoint/2010/main" val="4059592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2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25" name="Google Shape;25;p23"/>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solidFill>
                  <a:srgbClr val="9C99D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23"/>
          <p:cNvSpPr txBox="1">
            <a:spLocks noGrp="1"/>
          </p:cNvSpPr>
          <p:nvPr>
            <p:ph type="body" idx="1"/>
          </p:nvPr>
        </p:nvSpPr>
        <p:spPr>
          <a:xfrm>
            <a:off x="838199" y="1825625"/>
            <a:ext cx="10905699" cy="3881904"/>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cxnSp>
        <p:nvCxnSpPr>
          <p:cNvPr id="27" name="Google Shape;27;p23"/>
          <p:cNvCxnSpPr/>
          <p:nvPr/>
        </p:nvCxnSpPr>
        <p:spPr>
          <a:xfrm flipH="1">
            <a:off x="838199" y="0"/>
            <a:ext cx="1" cy="1276357"/>
          </a:xfrm>
          <a:prstGeom prst="straightConnector1">
            <a:avLst/>
          </a:prstGeom>
          <a:noFill/>
          <a:ln w="28575" cap="flat" cmpd="sng">
            <a:solidFill>
              <a:srgbClr val="7975C8"/>
            </a:solidFill>
            <a:prstDash val="solid"/>
            <a:miter lim="800000"/>
            <a:headEnd type="none" w="sm" len="sm"/>
            <a:tailEnd type="none" w="sm" len="sm"/>
          </a:ln>
        </p:spPr>
      </p:cxnSp>
    </p:spTree>
    <p:extLst>
      <p:ext uri="{BB962C8B-B14F-4D97-AF65-F5344CB8AC3E}">
        <p14:creationId xmlns:p14="http://schemas.microsoft.com/office/powerpoint/2010/main" val="41779128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hapter Slide (2)">
  <p:cSld name="Chapter Slide (2)">
    <p:bg>
      <p:bgPr>
        <a:solidFill>
          <a:srgbClr val="7975C8"/>
        </a:solidFill>
        <a:effectLst/>
      </p:bgPr>
    </p:bg>
    <p:spTree>
      <p:nvGrpSpPr>
        <p:cNvPr id="1" name="Shape 34"/>
        <p:cNvGrpSpPr/>
        <p:nvPr/>
      </p:nvGrpSpPr>
      <p:grpSpPr>
        <a:xfrm>
          <a:off x="0" y="0"/>
          <a:ext cx="0" cy="0"/>
          <a:chOff x="0" y="0"/>
          <a:chExt cx="0" cy="0"/>
        </a:xfrm>
      </p:grpSpPr>
      <p:sp>
        <p:nvSpPr>
          <p:cNvPr id="35" name="Google Shape;35;p25"/>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FFC000"/>
                </a:solidFill>
                <a:latin typeface="Arial"/>
                <a:ea typeface="Arial"/>
                <a:cs typeface="Arial"/>
                <a:sym typeface="Arial"/>
              </a:defRPr>
            </a:lvl1pPr>
            <a:lvl2pPr marL="0" lvl="1" indent="0" algn="l">
              <a:spcBef>
                <a:spcPts val="0"/>
              </a:spcBef>
              <a:buNone/>
              <a:defRPr sz="1200">
                <a:solidFill>
                  <a:srgbClr val="FFC000"/>
                </a:solidFill>
                <a:latin typeface="Arial"/>
                <a:ea typeface="Arial"/>
                <a:cs typeface="Arial"/>
                <a:sym typeface="Arial"/>
              </a:defRPr>
            </a:lvl2pPr>
            <a:lvl3pPr marL="0" lvl="2" indent="0" algn="l">
              <a:spcBef>
                <a:spcPts val="0"/>
              </a:spcBef>
              <a:buNone/>
              <a:defRPr sz="1200">
                <a:solidFill>
                  <a:srgbClr val="FFC000"/>
                </a:solidFill>
                <a:latin typeface="Arial"/>
                <a:ea typeface="Arial"/>
                <a:cs typeface="Arial"/>
                <a:sym typeface="Arial"/>
              </a:defRPr>
            </a:lvl3pPr>
            <a:lvl4pPr marL="0" lvl="3" indent="0" algn="l">
              <a:spcBef>
                <a:spcPts val="0"/>
              </a:spcBef>
              <a:buNone/>
              <a:defRPr sz="1200">
                <a:solidFill>
                  <a:srgbClr val="FFC000"/>
                </a:solidFill>
                <a:latin typeface="Arial"/>
                <a:ea typeface="Arial"/>
                <a:cs typeface="Arial"/>
                <a:sym typeface="Arial"/>
              </a:defRPr>
            </a:lvl4pPr>
            <a:lvl5pPr marL="0" lvl="4" indent="0" algn="l">
              <a:spcBef>
                <a:spcPts val="0"/>
              </a:spcBef>
              <a:buNone/>
              <a:defRPr sz="1200">
                <a:solidFill>
                  <a:srgbClr val="FFC000"/>
                </a:solidFill>
                <a:latin typeface="Arial"/>
                <a:ea typeface="Arial"/>
                <a:cs typeface="Arial"/>
                <a:sym typeface="Arial"/>
              </a:defRPr>
            </a:lvl5pPr>
            <a:lvl6pPr marL="0" lvl="5" indent="0" algn="l">
              <a:spcBef>
                <a:spcPts val="0"/>
              </a:spcBef>
              <a:buNone/>
              <a:defRPr sz="1200">
                <a:solidFill>
                  <a:srgbClr val="FFC000"/>
                </a:solidFill>
                <a:latin typeface="Arial"/>
                <a:ea typeface="Arial"/>
                <a:cs typeface="Arial"/>
                <a:sym typeface="Arial"/>
              </a:defRPr>
            </a:lvl6pPr>
            <a:lvl7pPr marL="0" lvl="6" indent="0" algn="l">
              <a:spcBef>
                <a:spcPts val="0"/>
              </a:spcBef>
              <a:buNone/>
              <a:defRPr sz="1200">
                <a:solidFill>
                  <a:srgbClr val="FFC000"/>
                </a:solidFill>
                <a:latin typeface="Arial"/>
                <a:ea typeface="Arial"/>
                <a:cs typeface="Arial"/>
                <a:sym typeface="Arial"/>
              </a:defRPr>
            </a:lvl7pPr>
            <a:lvl8pPr marL="0" lvl="7" indent="0" algn="l">
              <a:spcBef>
                <a:spcPts val="0"/>
              </a:spcBef>
              <a:buNone/>
              <a:defRPr sz="1200">
                <a:solidFill>
                  <a:srgbClr val="FFC000"/>
                </a:solidFill>
                <a:latin typeface="Arial"/>
                <a:ea typeface="Arial"/>
                <a:cs typeface="Arial"/>
                <a:sym typeface="Arial"/>
              </a:defRPr>
            </a:lvl8pPr>
            <a:lvl9pPr marL="0" lvl="8" indent="0" algn="l">
              <a:spcBef>
                <a:spcPts val="0"/>
              </a:spcBef>
              <a:buNone/>
              <a:defRPr sz="1200">
                <a:solidFill>
                  <a:srgbClr val="FFC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36" name="Google Shape;36;p25"/>
          <p:cNvSpPr txBox="1">
            <a:spLocks noGrp="1"/>
          </p:cNvSpPr>
          <p:nvPr>
            <p:ph type="ctrTitle"/>
          </p:nvPr>
        </p:nvSpPr>
        <p:spPr>
          <a:xfrm>
            <a:off x="1077013" y="1122363"/>
            <a:ext cx="10156297" cy="2387600"/>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 name="Google Shape;37;p25"/>
          <p:cNvSpPr txBox="1">
            <a:spLocks noGrp="1"/>
          </p:cNvSpPr>
          <p:nvPr>
            <p:ph type="subTitle" idx="1"/>
          </p:nvPr>
        </p:nvSpPr>
        <p:spPr>
          <a:xfrm>
            <a:off x="1070189" y="3602038"/>
            <a:ext cx="10156297" cy="165576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400"/>
              <a:buNone/>
              <a:defRPr sz="2400">
                <a:solidFill>
                  <a:schemeClr val="dk1"/>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8" name="Google Shape;38;p25" descr="European Commission"/>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033852" y="6045865"/>
            <a:ext cx="1716200" cy="450546"/>
          </a:xfrm>
          <a:prstGeom prst="rect">
            <a:avLst/>
          </a:prstGeom>
          <a:noFill/>
          <a:ln>
            <a:noFill/>
          </a:ln>
        </p:spPr>
      </p:pic>
      <p:cxnSp>
        <p:nvCxnSpPr>
          <p:cNvPr id="39" name="Google Shape;39;p25"/>
          <p:cNvCxnSpPr/>
          <p:nvPr/>
        </p:nvCxnSpPr>
        <p:spPr>
          <a:xfrm>
            <a:off x="838200" y="0"/>
            <a:ext cx="0" cy="3295934"/>
          </a:xfrm>
          <a:prstGeom prst="straightConnector1">
            <a:avLst/>
          </a:prstGeom>
          <a:noFill/>
          <a:ln w="28575" cap="flat" cmpd="sng">
            <a:solidFill>
              <a:schemeClr val="bg1"/>
            </a:solidFill>
            <a:prstDash val="solid"/>
            <a:miter lim="800000"/>
            <a:headEnd type="none" w="sm" len="sm"/>
            <a:tailEnd type="none" w="sm" len="sm"/>
          </a:ln>
        </p:spPr>
      </p:cxnSp>
    </p:spTree>
    <p:extLst>
      <p:ext uri="{BB962C8B-B14F-4D97-AF65-F5344CB8AC3E}">
        <p14:creationId xmlns:p14="http://schemas.microsoft.com/office/powerpoint/2010/main" val="3895228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rgbClr val="7975C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5" name="Google Shape;145;p37"/>
          <p:cNvCxnSpPr/>
          <p:nvPr/>
        </p:nvCxnSpPr>
        <p:spPr>
          <a:xfrm>
            <a:off x="838200" y="0"/>
            <a:ext cx="0" cy="2362711"/>
          </a:xfrm>
          <a:prstGeom prst="straightConnector1">
            <a:avLst/>
          </a:prstGeom>
          <a:noFill/>
          <a:ln w="28575" cap="flat" cmpd="sng">
            <a:solidFill>
              <a:schemeClr val="bg1"/>
            </a:solidFill>
            <a:prstDash val="solid"/>
            <a:miter lim="800000"/>
            <a:headEnd type="none" w="sm" len="sm"/>
            <a:tailEnd type="none" w="sm" len="sm"/>
          </a:ln>
        </p:spPr>
      </p:cxnSp>
    </p:spTree>
    <p:extLst>
      <p:ext uri="{BB962C8B-B14F-4D97-AF65-F5344CB8AC3E}">
        <p14:creationId xmlns:p14="http://schemas.microsoft.com/office/powerpoint/2010/main" val="976838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708642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570415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585147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E30AFE-07CB-4D0E-80EE-C77D4672E3DC}"/>
              </a:ext>
            </a:extLst>
          </p:cNvPr>
          <p:cNvSpPr/>
          <p:nvPr userDrawn="1"/>
        </p:nvSpPr>
        <p:spPr>
          <a:xfrm>
            <a:off x="0" y="1000125"/>
            <a:ext cx="12192000" cy="5857875"/>
          </a:xfrm>
          <a:prstGeom prst="rect">
            <a:avLst/>
          </a:prstGeom>
          <a:gradFill flip="none" rotWithShape="1">
            <a:gsLst>
              <a:gs pos="0">
                <a:srgbClr val="E25487"/>
              </a:gs>
              <a:gs pos="50000">
                <a:schemeClr val="accent1"/>
              </a:gs>
              <a:gs pos="83000">
                <a:schemeClr val="accent1"/>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pic>
        <p:nvPicPr>
          <p:cNvPr id="9" name="Graphic 8">
            <a:extLst>
              <a:ext uri="{FF2B5EF4-FFF2-40B4-BE49-F238E27FC236}">
                <a16:creationId xmlns:a16="http://schemas.microsoft.com/office/drawing/2014/main" id="{30A8997C-C23E-49AF-8101-B919A65E873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514" t="39162" r="9594" b="12634"/>
          <a:stretch/>
        </p:blipFill>
        <p:spPr>
          <a:xfrm>
            <a:off x="0" y="1000124"/>
            <a:ext cx="5349240" cy="4947710"/>
          </a:xfrm>
          <a:prstGeom prst="rect">
            <a:avLst/>
          </a:prstGeom>
        </p:spPr>
      </p:pic>
      <p:pic>
        <p:nvPicPr>
          <p:cNvPr id="8" name="Picture 7">
            <a:extLst>
              <a:ext uri="{FF2B5EF4-FFF2-40B4-BE49-F238E27FC236}">
                <a16:creationId xmlns:a16="http://schemas.microsoft.com/office/drawing/2014/main" id="{B0435749-FAC8-45B2-8544-206FE37B43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141"/>
          <a:stretch/>
        </p:blipFill>
        <p:spPr>
          <a:xfrm>
            <a:off x="-6588" y="1340768"/>
            <a:ext cx="4060528" cy="4823932"/>
          </a:xfrm>
          <a:prstGeom prst="rect">
            <a:avLst/>
          </a:prstGeom>
        </p:spPr>
      </p:pic>
      <p:sp>
        <p:nvSpPr>
          <p:cNvPr id="28" name="Freeform: Shape 27">
            <a:extLst>
              <a:ext uri="{FF2B5EF4-FFF2-40B4-BE49-F238E27FC236}">
                <a16:creationId xmlns:a16="http://schemas.microsoft.com/office/drawing/2014/main" id="{1A8B6B1E-D483-4A1F-84D4-DDC11F5E3074}"/>
              </a:ext>
            </a:extLst>
          </p:cNvPr>
          <p:cNvSpPr/>
          <p:nvPr userDrawn="1"/>
        </p:nvSpPr>
        <p:spPr>
          <a:xfrm>
            <a:off x="-6588" y="1000124"/>
            <a:ext cx="12198588" cy="5857876"/>
          </a:xfrm>
          <a:custGeom>
            <a:avLst/>
            <a:gdLst>
              <a:gd name="connsiteX0" fmla="*/ 5103141 w 12198588"/>
              <a:gd name="connsiteY0" fmla="*/ 0 h 5857874"/>
              <a:gd name="connsiteX1" fmla="*/ 7094685 w 12198588"/>
              <a:gd name="connsiteY1" fmla="*/ 0 h 5857874"/>
              <a:gd name="connsiteX2" fmla="*/ 10207044 w 12198588"/>
              <a:gd name="connsiteY2" fmla="*/ 0 h 5857874"/>
              <a:gd name="connsiteX3" fmla="*/ 12198588 w 12198588"/>
              <a:gd name="connsiteY3" fmla="*/ 0 h 5857874"/>
              <a:gd name="connsiteX4" fmla="*/ 12198588 w 12198588"/>
              <a:gd name="connsiteY4" fmla="*/ 5104009 h 5857874"/>
              <a:gd name="connsiteX5" fmla="*/ 11444738 w 12198588"/>
              <a:gd name="connsiteY5" fmla="*/ 5857874 h 5857874"/>
              <a:gd name="connsiteX6" fmla="*/ 0 w 12198588"/>
              <a:gd name="connsiteY6" fmla="*/ 5857874 h 5857874"/>
              <a:gd name="connsiteX7" fmla="*/ 0 w 12198588"/>
              <a:gd name="connsiteY7" fmla="*/ 5104009 h 5857874"/>
              <a:gd name="connsiteX8" fmla="*/ 5103141 w 12198588"/>
              <a:gd name="connsiteY8" fmla="*/ 381 h 585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588" h="5857874">
                <a:moveTo>
                  <a:pt x="5103141" y="0"/>
                </a:moveTo>
                <a:lnTo>
                  <a:pt x="7094685" y="0"/>
                </a:lnTo>
                <a:lnTo>
                  <a:pt x="10207044" y="0"/>
                </a:lnTo>
                <a:lnTo>
                  <a:pt x="12198588" y="0"/>
                </a:lnTo>
                <a:lnTo>
                  <a:pt x="12198588" y="5104009"/>
                </a:lnTo>
                <a:lnTo>
                  <a:pt x="11444738" y="5857874"/>
                </a:lnTo>
                <a:lnTo>
                  <a:pt x="0" y="5857874"/>
                </a:lnTo>
                <a:lnTo>
                  <a:pt x="0" y="5104009"/>
                </a:lnTo>
                <a:lnTo>
                  <a:pt x="5103141" y="381"/>
                </a:lnTo>
                <a:close/>
              </a:path>
            </a:pathLst>
          </a:custGeom>
          <a:solidFill>
            <a:schemeClr val="accent2"/>
          </a:solidFill>
          <a:ln w="2185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6E2B3D4-0EB2-466D-BB75-4ACC5A48C7D0}"/>
              </a:ext>
            </a:extLst>
          </p:cNvPr>
          <p:cNvSpPr/>
          <p:nvPr userDrawn="1"/>
        </p:nvSpPr>
        <p:spPr>
          <a:xfrm>
            <a:off x="5632674" y="6404400"/>
            <a:ext cx="675114" cy="453600"/>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solidFill>
            <a:srgbClr val="0088CE"/>
          </a:solidFill>
          <a:ln w="5895" cap="flat">
            <a:noFill/>
            <a:prstDash val="solid"/>
            <a:miter/>
          </a:ln>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r>
              <a:rPr lang="fr-BE" sz="600" i="1">
                <a:solidFill>
                  <a:schemeClr val="bg1"/>
                </a:solidFill>
              </a:rPr>
              <a:t>Erasmus+</a:t>
            </a:r>
            <a:endParaRPr lang="en-US" sz="600" i="1">
              <a:solidFill>
                <a:schemeClr val="bg1"/>
              </a:solidFill>
            </a:endParaRPr>
          </a:p>
        </p:txBody>
      </p:sp>
      <p:pic>
        <p:nvPicPr>
          <p:cNvPr id="10" name="Graphic 9">
            <a:extLst>
              <a:ext uri="{FF2B5EF4-FFF2-40B4-BE49-F238E27FC236}">
                <a16:creationId xmlns:a16="http://schemas.microsoft.com/office/drawing/2014/main" id="{1E796654-A916-47FC-835F-99C6DBB53C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2357" y="223200"/>
            <a:ext cx="1567284" cy="1082313"/>
          </a:xfrm>
          <a:prstGeom prst="rect">
            <a:avLst/>
          </a:prstGeom>
        </p:spPr>
      </p:pic>
      <p:pic>
        <p:nvPicPr>
          <p:cNvPr id="11" name="Graphic 10">
            <a:extLst>
              <a:ext uri="{FF2B5EF4-FFF2-40B4-BE49-F238E27FC236}">
                <a16:creationId xmlns:a16="http://schemas.microsoft.com/office/drawing/2014/main" id="{27531E56-743A-4B62-A936-F9336A31C47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295126" y="1989468"/>
            <a:ext cx="3601748" cy="3095716"/>
          </a:xfrm>
          <a:prstGeom prst="rect">
            <a:avLst/>
          </a:prstGeom>
        </p:spPr>
      </p:pic>
      <p:sp>
        <p:nvSpPr>
          <p:cNvPr id="3" name="Rectangle 2">
            <a:extLst>
              <a:ext uri="{FF2B5EF4-FFF2-40B4-BE49-F238E27FC236}">
                <a16:creationId xmlns:a16="http://schemas.microsoft.com/office/drawing/2014/main" id="{094AF712-3E2A-4360-BBDE-4695BB3D37A5}"/>
              </a:ext>
            </a:extLst>
          </p:cNvPr>
          <p:cNvSpPr/>
          <p:nvPr userDrawn="1"/>
        </p:nvSpPr>
        <p:spPr>
          <a:xfrm>
            <a:off x="8256240" y="2447993"/>
            <a:ext cx="3935760" cy="1463799"/>
          </a:xfrm>
          <a:prstGeom prst="rect">
            <a:avLst/>
          </a:prstGeom>
        </p:spPr>
        <p:txBody>
          <a:bodyPr wrap="square" anchor="t">
            <a:spAutoFit/>
          </a:bodyPr>
          <a:lstStyle/>
          <a:p>
            <a:pPr>
              <a:lnSpc>
                <a:spcPct val="90000"/>
              </a:lnSpc>
            </a:pPr>
            <a:r>
              <a:rPr lang="en-US" sz="3300" cap="all" baseline="0">
                <a:solidFill>
                  <a:schemeClr val="bg1"/>
                </a:solidFill>
              </a:rPr>
              <a:t>Building</a:t>
            </a:r>
            <a:br>
              <a:rPr lang="en-US" sz="3300" cap="all" baseline="0">
                <a:solidFill>
                  <a:schemeClr val="bg1"/>
                </a:solidFill>
              </a:rPr>
            </a:br>
            <a:r>
              <a:rPr lang="en-US" sz="3300" cap="all" baseline="0">
                <a:solidFill>
                  <a:schemeClr val="bg1"/>
                </a:solidFill>
              </a:rPr>
              <a:t>the Universities</a:t>
            </a:r>
            <a:br>
              <a:rPr lang="en-US" sz="3300" cap="all" baseline="0">
                <a:solidFill>
                  <a:schemeClr val="bg1"/>
                </a:solidFill>
              </a:rPr>
            </a:br>
            <a:r>
              <a:rPr lang="en-US" sz="3300" cap="all" baseline="0">
                <a:solidFill>
                  <a:schemeClr val="bg1"/>
                </a:solidFill>
              </a:rPr>
              <a:t>of the Future</a:t>
            </a:r>
          </a:p>
        </p:txBody>
      </p:sp>
      <p:sp>
        <p:nvSpPr>
          <p:cNvPr id="16" name="Rectangle 15">
            <a:extLst>
              <a:ext uri="{FF2B5EF4-FFF2-40B4-BE49-F238E27FC236}">
                <a16:creationId xmlns:a16="http://schemas.microsoft.com/office/drawing/2014/main" id="{D69C9AB2-A88A-45F2-979C-DE026425C660}"/>
              </a:ext>
            </a:extLst>
          </p:cNvPr>
          <p:cNvSpPr/>
          <p:nvPr userDrawn="1"/>
        </p:nvSpPr>
        <p:spPr>
          <a:xfrm>
            <a:off x="8256240" y="4030547"/>
            <a:ext cx="3935760" cy="480260"/>
          </a:xfrm>
          <a:prstGeom prst="rect">
            <a:avLst/>
          </a:prstGeom>
        </p:spPr>
        <p:txBody>
          <a:bodyPr wrap="square" anchor="t">
            <a:spAutoFit/>
          </a:bodyPr>
          <a:lstStyle/>
          <a:p>
            <a:pPr>
              <a:lnSpc>
                <a:spcPct val="90000"/>
              </a:lnSpc>
            </a:pPr>
            <a:r>
              <a:rPr lang="en-US" sz="1400" cap="none" baseline="0">
                <a:solidFill>
                  <a:schemeClr val="bg1"/>
                </a:solidFill>
              </a:rPr>
              <a:t>Back to basics: for an innovative, inclusive</a:t>
            </a:r>
            <a:br>
              <a:rPr lang="en-US" sz="1400" cap="none" baseline="0">
                <a:solidFill>
                  <a:schemeClr val="bg1"/>
                </a:solidFill>
              </a:rPr>
            </a:br>
            <a:r>
              <a:rPr lang="en-US" sz="1400" cap="none" baseline="0">
                <a:solidFill>
                  <a:schemeClr val="bg1"/>
                </a:solidFill>
              </a:rPr>
              <a:t>and values based education</a:t>
            </a:r>
            <a:endParaRPr lang="en-US" sz="1400" cap="none" baseline="0">
              <a:solidFill>
                <a:schemeClr val="bg2"/>
              </a:solidFill>
            </a:endParaRPr>
          </a:p>
        </p:txBody>
      </p:sp>
      <p:grpSp>
        <p:nvGrpSpPr>
          <p:cNvPr id="4" name="Group 3">
            <a:extLst>
              <a:ext uri="{FF2B5EF4-FFF2-40B4-BE49-F238E27FC236}">
                <a16:creationId xmlns:a16="http://schemas.microsoft.com/office/drawing/2014/main" id="{0D809C35-B48A-469B-ABD3-B0E89D40C35B}"/>
              </a:ext>
            </a:extLst>
          </p:cNvPr>
          <p:cNvGrpSpPr>
            <a:grpSpLocks noChangeAspect="1"/>
          </p:cNvGrpSpPr>
          <p:nvPr userDrawn="1"/>
        </p:nvGrpSpPr>
        <p:grpSpPr>
          <a:xfrm>
            <a:off x="8388000" y="5071344"/>
            <a:ext cx="1584000" cy="525961"/>
            <a:chOff x="8400256" y="4884548"/>
            <a:chExt cx="1360100" cy="451614"/>
          </a:xfrm>
        </p:grpSpPr>
        <p:sp>
          <p:nvSpPr>
            <p:cNvPr id="17" name="Freeform: Shape 16">
              <a:extLst>
                <a:ext uri="{FF2B5EF4-FFF2-40B4-BE49-F238E27FC236}">
                  <a16:creationId xmlns:a16="http://schemas.microsoft.com/office/drawing/2014/main" id="{E2906E93-A3BF-45E4-A901-83F69515B662}"/>
                </a:ext>
              </a:extLst>
            </p:cNvPr>
            <p:cNvSpPr>
              <a:spLocks noChangeAspect="1"/>
            </p:cNvSpPr>
            <p:nvPr userDrawn="1"/>
          </p:nvSpPr>
          <p:spPr>
            <a:xfrm>
              <a:off x="8400256" y="4884548"/>
              <a:ext cx="675114"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7</a:t>
              </a:r>
              <a:endParaRPr lang="en-US" sz="1600" i="0">
                <a:solidFill>
                  <a:schemeClr val="bg1"/>
                </a:solidFill>
              </a:endParaRPr>
            </a:p>
          </p:txBody>
        </p:sp>
        <p:sp>
          <p:nvSpPr>
            <p:cNvPr id="18" name="Freeform: Shape 17">
              <a:extLst>
                <a:ext uri="{FF2B5EF4-FFF2-40B4-BE49-F238E27FC236}">
                  <a16:creationId xmlns:a16="http://schemas.microsoft.com/office/drawing/2014/main" id="{6376D02A-7BF4-4C89-AE84-A27EE43BC6C9}"/>
                </a:ext>
              </a:extLst>
            </p:cNvPr>
            <p:cNvSpPr>
              <a:spLocks noChangeAspect="1"/>
            </p:cNvSpPr>
            <p:nvPr userDrawn="1"/>
          </p:nvSpPr>
          <p:spPr>
            <a:xfrm>
              <a:off x="9075370" y="4884548"/>
              <a:ext cx="684986" cy="451614"/>
            </a:xfrm>
            <a:custGeom>
              <a:avLst/>
              <a:gdLst>
                <a:gd name="connsiteX0" fmla="*/ 675115 w 675114"/>
                <a:gd name="connsiteY0" fmla="*/ 451614 h 451614"/>
                <a:gd name="connsiteX1" fmla="*/ 675115 w 675114"/>
                <a:gd name="connsiteY1" fmla="*/ 0 h 451614"/>
                <a:gd name="connsiteX2" fmla="*/ 0 w 675114"/>
                <a:gd name="connsiteY2" fmla="*/ 0 h 451614"/>
                <a:gd name="connsiteX3" fmla="*/ 0 w 675114"/>
                <a:gd name="connsiteY3" fmla="*/ 451614 h 451614"/>
                <a:gd name="connsiteX4" fmla="*/ 675115 w 675114"/>
                <a:gd name="connsiteY4" fmla="*/ 451614 h 45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14" h="451614">
                  <a:moveTo>
                    <a:pt x="675115" y="451614"/>
                  </a:moveTo>
                  <a:lnTo>
                    <a:pt x="675115" y="0"/>
                  </a:lnTo>
                  <a:lnTo>
                    <a:pt x="0" y="0"/>
                  </a:lnTo>
                  <a:lnTo>
                    <a:pt x="0" y="451614"/>
                  </a:lnTo>
                  <a:lnTo>
                    <a:pt x="675115" y="451614"/>
                  </a:lnTo>
                  <a:close/>
                </a:path>
              </a:pathLst>
            </a:custGeom>
            <a:noFill/>
            <a:ln w="25400" cap="flat">
              <a:solidFill>
                <a:schemeClr val="bg1"/>
              </a:solidFill>
              <a:prstDash val="solid"/>
              <a:miter/>
            </a:ln>
          </p:spPr>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fr-BE" sz="1600" i="0">
                  <a:solidFill>
                    <a:schemeClr val="bg1"/>
                  </a:solidFill>
                </a:rPr>
                <a:t>NOV</a:t>
              </a:r>
              <a:endParaRPr lang="en-US" sz="1600" i="0">
                <a:solidFill>
                  <a:schemeClr val="bg1"/>
                </a:solidFill>
              </a:endParaRPr>
            </a:p>
          </p:txBody>
        </p:sp>
      </p:grpSp>
      <p:sp>
        <p:nvSpPr>
          <p:cNvPr id="23" name="Rectangle 22">
            <a:extLst>
              <a:ext uri="{FF2B5EF4-FFF2-40B4-BE49-F238E27FC236}">
                <a16:creationId xmlns:a16="http://schemas.microsoft.com/office/drawing/2014/main" id="{B4406BCD-9E6C-443D-A438-4699FC4039D2}"/>
              </a:ext>
            </a:extLst>
          </p:cNvPr>
          <p:cNvSpPr/>
          <p:nvPr userDrawn="1"/>
        </p:nvSpPr>
        <p:spPr>
          <a:xfrm>
            <a:off x="8832304" y="5765701"/>
            <a:ext cx="3359696" cy="600164"/>
          </a:xfrm>
          <a:prstGeom prst="rect">
            <a:avLst/>
          </a:prstGeom>
        </p:spPr>
        <p:txBody>
          <a:bodyPr wrap="square" anchor="t">
            <a:spAutoFit/>
          </a:bodyPr>
          <a:lstStyle/>
          <a:p>
            <a:pPr>
              <a:lnSpc>
                <a:spcPct val="100000"/>
              </a:lnSpc>
            </a:pPr>
            <a:r>
              <a:rPr lang="en-US" sz="1100" cap="all" baseline="0">
                <a:solidFill>
                  <a:schemeClr val="bg1"/>
                </a:solidFill>
                <a:latin typeface="EC Square Sans Pro Medium" panose="020B0500000000020004" pitchFamily="34" charset="0"/>
              </a:rPr>
              <a:t>The square</a:t>
            </a:r>
            <a:br>
              <a:rPr lang="en-US" sz="1100" cap="all" baseline="0">
                <a:solidFill>
                  <a:schemeClr val="bg1"/>
                </a:solidFill>
                <a:latin typeface="EC Square Sans Pro Medium" panose="020B0500000000020004" pitchFamily="34" charset="0"/>
              </a:rPr>
            </a:br>
            <a:r>
              <a:rPr lang="en-US" sz="1100" cap="all" baseline="0" err="1">
                <a:solidFill>
                  <a:schemeClr val="bg1"/>
                </a:solidFill>
                <a:latin typeface="EC Square Sans Pro Medium" panose="020B0500000000020004" pitchFamily="34" charset="0"/>
              </a:rPr>
              <a:t>mont</a:t>
            </a:r>
            <a:r>
              <a:rPr lang="en-US" sz="1100" cap="all" baseline="0">
                <a:solidFill>
                  <a:schemeClr val="bg1"/>
                </a:solidFill>
                <a:latin typeface="EC Square Sans Pro Medium" panose="020B0500000000020004" pitchFamily="34" charset="0"/>
              </a:rPr>
              <a:t> des arts/</a:t>
            </a:r>
            <a:r>
              <a:rPr lang="en-US" sz="1100" cap="all" baseline="0" err="1">
                <a:solidFill>
                  <a:schemeClr val="bg1"/>
                </a:solidFill>
                <a:latin typeface="EC Square Sans Pro Medium" panose="020B0500000000020004" pitchFamily="34" charset="0"/>
              </a:rPr>
              <a:t>kunstberg</a:t>
            </a:r>
            <a:r>
              <a:rPr lang="en-US" sz="1100" cap="all" baseline="0">
                <a:solidFill>
                  <a:schemeClr val="bg1"/>
                </a:solidFill>
                <a:latin typeface="EC Square Sans Pro Medium" panose="020B0500000000020004" pitchFamily="34" charset="0"/>
              </a:rPr>
              <a:t>,</a:t>
            </a:r>
          </a:p>
          <a:p>
            <a:pPr>
              <a:lnSpc>
                <a:spcPct val="100000"/>
              </a:lnSpc>
            </a:pPr>
            <a:r>
              <a:rPr lang="en-US" sz="1100" cap="all" baseline="0">
                <a:solidFill>
                  <a:schemeClr val="bg1"/>
                </a:solidFill>
                <a:latin typeface="EC Square Sans Pro Medium" panose="020B0500000000020004" pitchFamily="34" charset="0"/>
              </a:rPr>
              <a:t>1000 brussels</a:t>
            </a:r>
          </a:p>
        </p:txBody>
      </p:sp>
      <p:grpSp>
        <p:nvGrpSpPr>
          <p:cNvPr id="27" name="Group 26">
            <a:extLst>
              <a:ext uri="{FF2B5EF4-FFF2-40B4-BE49-F238E27FC236}">
                <a16:creationId xmlns:a16="http://schemas.microsoft.com/office/drawing/2014/main" id="{780F5D5B-E047-4CCB-9547-E72F9E296D30}"/>
              </a:ext>
            </a:extLst>
          </p:cNvPr>
          <p:cNvGrpSpPr>
            <a:grpSpLocks noChangeAspect="1"/>
          </p:cNvGrpSpPr>
          <p:nvPr userDrawn="1"/>
        </p:nvGrpSpPr>
        <p:grpSpPr>
          <a:xfrm>
            <a:off x="8400384" y="5829149"/>
            <a:ext cx="361285" cy="454493"/>
            <a:chOff x="8400384" y="5829149"/>
            <a:chExt cx="361285" cy="454493"/>
          </a:xfrm>
        </p:grpSpPr>
        <p:sp>
          <p:nvSpPr>
            <p:cNvPr id="25" name="Freeform: Shape 24">
              <a:extLst>
                <a:ext uri="{FF2B5EF4-FFF2-40B4-BE49-F238E27FC236}">
                  <a16:creationId xmlns:a16="http://schemas.microsoft.com/office/drawing/2014/main" id="{1CC4287F-7313-4FE8-AF05-CCFDD12C3092}"/>
                </a:ext>
              </a:extLst>
            </p:cNvPr>
            <p:cNvSpPr/>
            <p:nvPr/>
          </p:nvSpPr>
          <p:spPr>
            <a:xfrm>
              <a:off x="8490971" y="5919912"/>
              <a:ext cx="179758" cy="179758"/>
            </a:xfrm>
            <a:custGeom>
              <a:avLst/>
              <a:gdLst>
                <a:gd name="connsiteX0" fmla="*/ 26362 w 179758"/>
                <a:gd name="connsiteY0" fmla="*/ 26362 h 179758"/>
                <a:gd name="connsiteX1" fmla="*/ 0 w 179758"/>
                <a:gd name="connsiteY1" fmla="*/ 89879 h 179758"/>
                <a:gd name="connsiteX2" fmla="*/ 0 w 179758"/>
                <a:gd name="connsiteY2" fmla="*/ 89879 h 179758"/>
                <a:gd name="connsiteX3" fmla="*/ 26362 w 179758"/>
                <a:gd name="connsiteY3" fmla="*/ 153396 h 179758"/>
                <a:gd name="connsiteX4" fmla="*/ 89879 w 179758"/>
                <a:gd name="connsiteY4" fmla="*/ 179758 h 179758"/>
                <a:gd name="connsiteX5" fmla="*/ 153396 w 179758"/>
                <a:gd name="connsiteY5" fmla="*/ 153396 h 179758"/>
                <a:gd name="connsiteX6" fmla="*/ 179758 w 179758"/>
                <a:gd name="connsiteY6" fmla="*/ 89879 h 179758"/>
                <a:gd name="connsiteX7" fmla="*/ 153396 w 179758"/>
                <a:gd name="connsiteY7" fmla="*/ 26362 h 179758"/>
                <a:gd name="connsiteX8" fmla="*/ 89879 w 179758"/>
                <a:gd name="connsiteY8" fmla="*/ 0 h 179758"/>
                <a:gd name="connsiteX9" fmla="*/ 26362 w 179758"/>
                <a:gd name="connsiteY9" fmla="*/ 26362 h 17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758" h="179758">
                  <a:moveTo>
                    <a:pt x="26362" y="26362"/>
                  </a:moveTo>
                  <a:cubicBezTo>
                    <a:pt x="10085" y="42639"/>
                    <a:pt x="0" y="65109"/>
                    <a:pt x="0" y="89879"/>
                  </a:cubicBezTo>
                  <a:lnTo>
                    <a:pt x="0" y="89879"/>
                  </a:lnTo>
                  <a:cubicBezTo>
                    <a:pt x="0" y="114649"/>
                    <a:pt x="10085" y="137296"/>
                    <a:pt x="26362" y="153396"/>
                  </a:cubicBezTo>
                  <a:cubicBezTo>
                    <a:pt x="42639" y="169673"/>
                    <a:pt x="65109" y="179758"/>
                    <a:pt x="89879" y="179758"/>
                  </a:cubicBezTo>
                  <a:cubicBezTo>
                    <a:pt x="114649" y="179758"/>
                    <a:pt x="137119" y="169673"/>
                    <a:pt x="153396" y="153396"/>
                  </a:cubicBezTo>
                  <a:cubicBezTo>
                    <a:pt x="169673" y="137119"/>
                    <a:pt x="179758" y="114649"/>
                    <a:pt x="179758" y="89879"/>
                  </a:cubicBezTo>
                  <a:cubicBezTo>
                    <a:pt x="179758" y="65109"/>
                    <a:pt x="169673" y="42639"/>
                    <a:pt x="153396" y="26362"/>
                  </a:cubicBezTo>
                  <a:cubicBezTo>
                    <a:pt x="137119" y="10085"/>
                    <a:pt x="114649" y="0"/>
                    <a:pt x="89879" y="0"/>
                  </a:cubicBezTo>
                  <a:cubicBezTo>
                    <a:pt x="65109" y="0"/>
                    <a:pt x="42639" y="10085"/>
                    <a:pt x="26362" y="26362"/>
                  </a:cubicBezTo>
                  <a:close/>
                </a:path>
              </a:pathLst>
            </a:custGeom>
            <a:noFill/>
            <a:ln w="24589" cap="flat">
              <a:solidFill>
                <a:schemeClr val="bg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11D679F-605F-43B2-ABC6-FBEE398C22F9}"/>
                </a:ext>
              </a:extLst>
            </p:cNvPr>
            <p:cNvSpPr/>
            <p:nvPr/>
          </p:nvSpPr>
          <p:spPr>
            <a:xfrm>
              <a:off x="8400384" y="5829149"/>
              <a:ext cx="361285" cy="454493"/>
            </a:xfrm>
            <a:custGeom>
              <a:avLst/>
              <a:gdLst>
                <a:gd name="connsiteX0" fmla="*/ 176750 w 361285"/>
                <a:gd name="connsiteY0" fmla="*/ 452757 h 454493"/>
                <a:gd name="connsiteX1" fmla="*/ 130042 w 361285"/>
                <a:gd name="connsiteY1" fmla="*/ 400209 h 454493"/>
                <a:gd name="connsiteX2" fmla="*/ 32908 w 361285"/>
                <a:gd name="connsiteY2" fmla="*/ 284676 h 454493"/>
                <a:gd name="connsiteX3" fmla="*/ 32908 w 361285"/>
                <a:gd name="connsiteY3" fmla="*/ 284676 h 454493"/>
                <a:gd name="connsiteX4" fmla="*/ 8316 w 361285"/>
                <a:gd name="connsiteY4" fmla="*/ 234959 h 454493"/>
                <a:gd name="connsiteX5" fmla="*/ 0 w 361285"/>
                <a:gd name="connsiteY5" fmla="*/ 180643 h 454493"/>
                <a:gd name="connsiteX6" fmla="*/ 52901 w 361285"/>
                <a:gd name="connsiteY6" fmla="*/ 52901 h 454493"/>
                <a:gd name="connsiteX7" fmla="*/ 180643 w 361285"/>
                <a:gd name="connsiteY7" fmla="*/ 0 h 454493"/>
                <a:gd name="connsiteX8" fmla="*/ 308384 w 361285"/>
                <a:gd name="connsiteY8" fmla="*/ 52901 h 454493"/>
                <a:gd name="connsiteX9" fmla="*/ 361286 w 361285"/>
                <a:gd name="connsiteY9" fmla="*/ 180643 h 454493"/>
                <a:gd name="connsiteX10" fmla="*/ 361286 w 361285"/>
                <a:gd name="connsiteY10" fmla="*/ 180643 h 454493"/>
                <a:gd name="connsiteX11" fmla="*/ 352970 w 361285"/>
                <a:gd name="connsiteY11" fmla="*/ 235136 h 454493"/>
                <a:gd name="connsiteX12" fmla="*/ 328377 w 361285"/>
                <a:gd name="connsiteY12" fmla="*/ 284499 h 454493"/>
                <a:gd name="connsiteX13" fmla="*/ 231244 w 361285"/>
                <a:gd name="connsiteY13" fmla="*/ 400032 h 454493"/>
                <a:gd name="connsiteX14" fmla="*/ 184358 w 361285"/>
                <a:gd name="connsiteY14" fmla="*/ 452757 h 454493"/>
                <a:gd name="connsiteX15" fmla="*/ 177458 w 361285"/>
                <a:gd name="connsiteY15" fmla="*/ 453288 h 454493"/>
                <a:gd name="connsiteX16" fmla="*/ 176750 w 361285"/>
                <a:gd name="connsiteY16" fmla="*/ 452757 h 4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285" h="454493">
                  <a:moveTo>
                    <a:pt x="176750" y="452757"/>
                  </a:moveTo>
                  <a:cubicBezTo>
                    <a:pt x="162419" y="436126"/>
                    <a:pt x="146496" y="418433"/>
                    <a:pt x="130042" y="400209"/>
                  </a:cubicBezTo>
                  <a:cubicBezTo>
                    <a:pt x="95187" y="361639"/>
                    <a:pt x="58209" y="320592"/>
                    <a:pt x="32908" y="284676"/>
                  </a:cubicBezTo>
                  <a:lnTo>
                    <a:pt x="32908" y="284676"/>
                  </a:lnTo>
                  <a:cubicBezTo>
                    <a:pt x="22116" y="269106"/>
                    <a:pt x="13800" y="252475"/>
                    <a:pt x="8316" y="234959"/>
                  </a:cubicBezTo>
                  <a:cubicBezTo>
                    <a:pt x="2831" y="217621"/>
                    <a:pt x="0" y="199574"/>
                    <a:pt x="0" y="180643"/>
                  </a:cubicBezTo>
                  <a:cubicBezTo>
                    <a:pt x="0" y="130749"/>
                    <a:pt x="20170" y="85633"/>
                    <a:pt x="52901" y="52901"/>
                  </a:cubicBezTo>
                  <a:cubicBezTo>
                    <a:pt x="85633" y="20170"/>
                    <a:pt x="130749" y="0"/>
                    <a:pt x="180643" y="0"/>
                  </a:cubicBezTo>
                  <a:cubicBezTo>
                    <a:pt x="230536" y="0"/>
                    <a:pt x="275653" y="20170"/>
                    <a:pt x="308384" y="52901"/>
                  </a:cubicBezTo>
                  <a:cubicBezTo>
                    <a:pt x="341116" y="85633"/>
                    <a:pt x="361286" y="130749"/>
                    <a:pt x="361286" y="180643"/>
                  </a:cubicBezTo>
                  <a:lnTo>
                    <a:pt x="361286" y="180643"/>
                  </a:lnTo>
                  <a:cubicBezTo>
                    <a:pt x="361286" y="199397"/>
                    <a:pt x="358455" y="217797"/>
                    <a:pt x="352970" y="235136"/>
                  </a:cubicBezTo>
                  <a:cubicBezTo>
                    <a:pt x="347485" y="252652"/>
                    <a:pt x="339170" y="269283"/>
                    <a:pt x="328377" y="284499"/>
                  </a:cubicBezTo>
                  <a:cubicBezTo>
                    <a:pt x="303077" y="320415"/>
                    <a:pt x="266099" y="361462"/>
                    <a:pt x="231244" y="400032"/>
                  </a:cubicBezTo>
                  <a:cubicBezTo>
                    <a:pt x="214613" y="418433"/>
                    <a:pt x="198689" y="436126"/>
                    <a:pt x="184358" y="452757"/>
                  </a:cubicBezTo>
                  <a:cubicBezTo>
                    <a:pt x="182589" y="454880"/>
                    <a:pt x="179404" y="455057"/>
                    <a:pt x="177458" y="453288"/>
                  </a:cubicBezTo>
                  <a:cubicBezTo>
                    <a:pt x="177104" y="453111"/>
                    <a:pt x="176927" y="452934"/>
                    <a:pt x="176750" y="452757"/>
                  </a:cubicBezTo>
                  <a:close/>
                </a:path>
              </a:pathLst>
            </a:custGeom>
            <a:noFill/>
            <a:ln w="24589"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41545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47">
          <p15:clr>
            <a:srgbClr val="FBAE40"/>
          </p15:clr>
        </p15:guide>
        <p15:guide id="2" orient="horz" pos="2352">
          <p15:clr>
            <a:srgbClr val="FBAE40"/>
          </p15:clr>
        </p15:guide>
        <p15:guide id="3" orient="horz" pos="2773">
          <p15:clr>
            <a:srgbClr val="FBAE40"/>
          </p15:clr>
        </p15:guide>
        <p15:guide id="4" orient="horz" pos="318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703037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1" name="Google Shape;181;p42"/>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4151544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8127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104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2525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96866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80502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04757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063624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844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png"/><Relationship Id="rId5" Type="http://schemas.openxmlformats.org/officeDocument/2006/relationships/slideLayout" Target="../slideLayouts/slideLayout88.xml"/><Relationship Id="rId10" Type="http://schemas.openxmlformats.org/officeDocument/2006/relationships/theme" Target="../theme/theme10.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1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40.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9.jpeg"/><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41.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41.png"/><Relationship Id="rId4" Type="http://schemas.openxmlformats.org/officeDocument/2006/relationships/slideLayout" Target="../slideLayouts/slideLayout7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image" Target="../media/image4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8">
            <a:alphaModFix/>
          </a:blip>
          <a:srcRect/>
          <a:stretch/>
        </p:blipFill>
        <p:spPr>
          <a:xfrm>
            <a:off x="10033852" y="6045988"/>
            <a:ext cx="1715733" cy="450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0033852" y="6045988"/>
            <a:ext cx="1715733" cy="450423"/>
          </a:xfrm>
          <a:prstGeom prst="rect">
            <a:avLst/>
          </a:prstGeom>
          <a:noFill/>
          <a:ln>
            <a:noFill/>
          </a:ln>
        </p:spPr>
      </p:pic>
    </p:spTree>
    <p:extLst>
      <p:ext uri="{BB962C8B-B14F-4D97-AF65-F5344CB8AC3E}">
        <p14:creationId xmlns:p14="http://schemas.microsoft.com/office/powerpoint/2010/main" val="1749764685"/>
      </p:ext>
    </p:extLst>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6243455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DBA42-786D-4B8E-9F25-2B172A67B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0412A-EB9E-456B-A243-A4600992B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FBAA6-59D7-4910-9289-400A72D26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E7205-0D8E-46CF-A34C-23F47A4F24DF}" type="datetimeFigureOut">
              <a:rPr lang="en-US" smtClean="0"/>
              <a:t>10/28/2024</a:t>
            </a:fld>
            <a:endParaRPr lang="en-US"/>
          </a:p>
        </p:txBody>
      </p:sp>
      <p:sp>
        <p:nvSpPr>
          <p:cNvPr id="5" name="Footer Placeholder 4">
            <a:extLst>
              <a:ext uri="{FF2B5EF4-FFF2-40B4-BE49-F238E27FC236}">
                <a16:creationId xmlns:a16="http://schemas.microsoft.com/office/drawing/2014/main" id="{6B5E871A-DD76-4E5F-81E4-66E7BF34A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4F133-28A2-4F40-941B-7E200968F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9079E-2BC8-44ED-8379-DE36A2A69A58}" type="slidenum">
              <a:rPr lang="en-US" smtClean="0"/>
              <a:t>‹#›</a:t>
            </a:fld>
            <a:endParaRPr lang="en-US"/>
          </a:p>
        </p:txBody>
      </p:sp>
      <p:grpSp>
        <p:nvGrpSpPr>
          <p:cNvPr id="25" name="Group 24">
            <a:extLst>
              <a:ext uri="{FF2B5EF4-FFF2-40B4-BE49-F238E27FC236}">
                <a16:creationId xmlns:a16="http://schemas.microsoft.com/office/drawing/2014/main" id="{52525FA8-03E8-4D25-9993-51D34049B17F}"/>
              </a:ext>
            </a:extLst>
          </p:cNvPr>
          <p:cNvGrpSpPr>
            <a:grpSpLocks noChangeAspect="1"/>
          </p:cNvGrpSpPr>
          <p:nvPr userDrawn="1"/>
        </p:nvGrpSpPr>
        <p:grpSpPr>
          <a:xfrm>
            <a:off x="10659698" y="-477287"/>
            <a:ext cx="1532301" cy="383075"/>
            <a:chOff x="10659698" y="-477287"/>
            <a:chExt cx="1532301" cy="383075"/>
          </a:xfrm>
        </p:grpSpPr>
        <p:sp>
          <p:nvSpPr>
            <p:cNvPr id="9" name="Freeform: Shape 8">
              <a:extLst>
                <a:ext uri="{FF2B5EF4-FFF2-40B4-BE49-F238E27FC236}">
                  <a16:creationId xmlns:a16="http://schemas.microsoft.com/office/drawing/2014/main" id="{DCF33BEA-D726-4787-BB9E-35D88981CDDC}"/>
                </a:ext>
              </a:extLst>
            </p:cNvPr>
            <p:cNvSpPr/>
            <p:nvPr/>
          </p:nvSpPr>
          <p:spPr>
            <a:xfrm>
              <a:off x="10659698"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8D6BF"/>
            </a:solidFill>
            <a:ln w="226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BA13802-BB4A-4E76-8511-5D5FAA834B47}"/>
                </a:ext>
              </a:extLst>
            </p:cNvPr>
            <p:cNvSpPr/>
            <p:nvPr/>
          </p:nvSpPr>
          <p:spPr>
            <a:xfrm>
              <a:off x="10851235"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99C2E"/>
            </a:solidFill>
            <a:ln w="226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8849C2-EC61-4D44-A2F9-D720A6CAB8BA}"/>
                </a:ext>
              </a:extLst>
            </p:cNvPr>
            <p:cNvSpPr/>
            <p:nvPr/>
          </p:nvSpPr>
          <p:spPr>
            <a:xfrm>
              <a:off x="11042773"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DB2866"/>
            </a:solidFill>
            <a:ln w="226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AF4AC05-3443-41EF-82FF-0CB8865708E0}"/>
                </a:ext>
              </a:extLst>
            </p:cNvPr>
            <p:cNvSpPr/>
            <p:nvPr/>
          </p:nvSpPr>
          <p:spPr>
            <a:xfrm>
              <a:off x="11234311"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03895"/>
            </a:solidFill>
            <a:ln w="226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DB0BA6C-7CA0-4204-9C39-9E4139AF6876}"/>
                </a:ext>
              </a:extLst>
            </p:cNvPr>
            <p:cNvSpPr/>
            <p:nvPr/>
          </p:nvSpPr>
          <p:spPr>
            <a:xfrm>
              <a:off x="11425849"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26A37"/>
            </a:solidFill>
            <a:ln w="22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C98BB34-5E45-4107-B8AD-248177B0E258}"/>
                </a:ext>
              </a:extLst>
            </p:cNvPr>
            <p:cNvSpPr/>
            <p:nvPr/>
          </p:nvSpPr>
          <p:spPr>
            <a:xfrm>
              <a:off x="11617386"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1E75BB"/>
            </a:solidFill>
            <a:ln w="226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3A5AC5F-8A9B-4CD8-93F8-ACA3562BA810}"/>
                </a:ext>
              </a:extLst>
            </p:cNvPr>
            <p:cNvSpPr/>
            <p:nvPr/>
          </p:nvSpPr>
          <p:spPr>
            <a:xfrm>
              <a:off x="11808924"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00AEEF"/>
            </a:solidFill>
            <a:ln w="22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EBCD35-FCAC-4A49-9C45-9DFCDEC1137E}"/>
                </a:ext>
              </a:extLst>
            </p:cNvPr>
            <p:cNvSpPr/>
            <p:nvPr/>
          </p:nvSpPr>
          <p:spPr>
            <a:xfrm>
              <a:off x="12000462"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DC63F"/>
            </a:solidFill>
            <a:ln w="22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7D13B2A-A248-435E-A8BC-2A5B33110733}"/>
                </a:ext>
              </a:extLst>
            </p:cNvPr>
            <p:cNvSpPr/>
            <p:nvPr/>
          </p:nvSpPr>
          <p:spPr>
            <a:xfrm>
              <a:off x="10659698"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BE2DD"/>
            </a:solidFill>
            <a:ln w="22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9166F15-EE65-4B2C-9C23-6DDAFC739196}"/>
                </a:ext>
              </a:extLst>
            </p:cNvPr>
            <p:cNvSpPr/>
            <p:nvPr/>
          </p:nvSpPr>
          <p:spPr>
            <a:xfrm>
              <a:off x="10851235"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BCB8C"/>
            </a:solidFill>
            <a:ln w="22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DD8593A-6009-44F2-8E2A-6813FF9EF96A}"/>
                </a:ext>
              </a:extLst>
            </p:cNvPr>
            <p:cNvSpPr/>
            <p:nvPr/>
          </p:nvSpPr>
          <p:spPr>
            <a:xfrm>
              <a:off x="11042773"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E8959F"/>
            </a:solidFill>
            <a:ln w="22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B611D0-8A23-4627-A77B-C4433F99B700}"/>
                </a:ext>
              </a:extLst>
            </p:cNvPr>
            <p:cNvSpPr/>
            <p:nvPr/>
          </p:nvSpPr>
          <p:spPr>
            <a:xfrm>
              <a:off x="11234311"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E8EB9"/>
            </a:solidFill>
            <a:ln w="22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4A5572-B546-4D50-95FD-C321A4D54FDA}"/>
                </a:ext>
              </a:extLst>
            </p:cNvPr>
            <p:cNvSpPr/>
            <p:nvPr/>
          </p:nvSpPr>
          <p:spPr>
            <a:xfrm>
              <a:off x="11425849"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6AB83"/>
            </a:solidFill>
            <a:ln w="22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61C03BB-E5CA-4ABC-AACB-F9487C5E9039}"/>
                </a:ext>
              </a:extLst>
            </p:cNvPr>
            <p:cNvSpPr/>
            <p:nvPr/>
          </p:nvSpPr>
          <p:spPr>
            <a:xfrm>
              <a:off x="11617386"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FA7D4"/>
            </a:solidFill>
            <a:ln w="22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0F194B5-6DBA-406F-A777-7EDB54402E9F}"/>
                </a:ext>
              </a:extLst>
            </p:cNvPr>
            <p:cNvSpPr/>
            <p:nvPr/>
          </p:nvSpPr>
          <p:spPr>
            <a:xfrm>
              <a:off x="11808924"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CC4E8"/>
            </a:solidFill>
            <a:ln w="22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109BB0-CEA8-4E08-8CC8-DACAF89A03A2}"/>
                </a:ext>
              </a:extLst>
            </p:cNvPr>
            <p:cNvSpPr/>
            <p:nvPr/>
          </p:nvSpPr>
          <p:spPr>
            <a:xfrm>
              <a:off x="12000462"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C7DC98"/>
            </a:solidFill>
            <a:ln w="2268" cap="flat">
              <a:noFill/>
              <a:prstDash val="solid"/>
              <a:miter/>
            </a:ln>
          </p:spPr>
          <p:txBody>
            <a:bodyPr rtlCol="0" anchor="ctr"/>
            <a:lstStyle/>
            <a:p>
              <a:endParaRPr lang="en-US"/>
            </a:p>
          </p:txBody>
        </p:sp>
      </p:grpSp>
    </p:spTree>
    <p:extLst>
      <p:ext uri="{BB962C8B-B14F-4D97-AF65-F5344CB8AC3E}">
        <p14:creationId xmlns:p14="http://schemas.microsoft.com/office/powerpoint/2010/main" val="15131651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p15:clr>
            <a:srgbClr val="F26B43"/>
          </p15:clr>
        </p15:guide>
        <p15:guide id="3" orient="horz" pos="4320">
          <p15:clr>
            <a:srgbClr val="F26B43"/>
          </p15:clr>
        </p15:guide>
        <p15:guide id="4" orient="horz">
          <p15:clr>
            <a:srgbClr val="F26B43"/>
          </p15:clr>
        </p15:guide>
        <p15:guide id="5" orient="horz" pos="6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DBA42-786D-4B8E-9F25-2B172A67B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0412A-EB9E-456B-A243-A4600992B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FBAA6-59D7-4910-9289-400A72D26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E7205-0D8E-46CF-A34C-23F47A4F24DF}" type="datetimeFigureOut">
              <a:rPr lang="en-US" smtClean="0"/>
              <a:t>10/28/2024</a:t>
            </a:fld>
            <a:endParaRPr lang="en-US"/>
          </a:p>
        </p:txBody>
      </p:sp>
      <p:sp>
        <p:nvSpPr>
          <p:cNvPr id="5" name="Footer Placeholder 4">
            <a:extLst>
              <a:ext uri="{FF2B5EF4-FFF2-40B4-BE49-F238E27FC236}">
                <a16:creationId xmlns:a16="http://schemas.microsoft.com/office/drawing/2014/main" id="{6B5E871A-DD76-4E5F-81E4-66E7BF34A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4F133-28A2-4F40-941B-7E200968F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9079E-2BC8-44ED-8379-DE36A2A69A58}" type="slidenum">
              <a:rPr lang="en-US" smtClean="0"/>
              <a:t>‹#›</a:t>
            </a:fld>
            <a:endParaRPr lang="en-US"/>
          </a:p>
        </p:txBody>
      </p:sp>
      <p:grpSp>
        <p:nvGrpSpPr>
          <p:cNvPr id="25" name="Group 24">
            <a:extLst>
              <a:ext uri="{FF2B5EF4-FFF2-40B4-BE49-F238E27FC236}">
                <a16:creationId xmlns:a16="http://schemas.microsoft.com/office/drawing/2014/main" id="{52525FA8-03E8-4D25-9993-51D34049B17F}"/>
              </a:ext>
            </a:extLst>
          </p:cNvPr>
          <p:cNvGrpSpPr>
            <a:grpSpLocks noChangeAspect="1"/>
          </p:cNvGrpSpPr>
          <p:nvPr userDrawn="1"/>
        </p:nvGrpSpPr>
        <p:grpSpPr>
          <a:xfrm>
            <a:off x="10659698" y="-477287"/>
            <a:ext cx="1532301" cy="383075"/>
            <a:chOff x="10659698" y="-477287"/>
            <a:chExt cx="1532301" cy="383075"/>
          </a:xfrm>
        </p:grpSpPr>
        <p:sp>
          <p:nvSpPr>
            <p:cNvPr id="9" name="Freeform: Shape 8">
              <a:extLst>
                <a:ext uri="{FF2B5EF4-FFF2-40B4-BE49-F238E27FC236}">
                  <a16:creationId xmlns:a16="http://schemas.microsoft.com/office/drawing/2014/main" id="{DCF33BEA-D726-4787-BB9E-35D88981CDDC}"/>
                </a:ext>
              </a:extLst>
            </p:cNvPr>
            <p:cNvSpPr/>
            <p:nvPr/>
          </p:nvSpPr>
          <p:spPr>
            <a:xfrm>
              <a:off x="10659698"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8D6BF"/>
            </a:solidFill>
            <a:ln w="226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BA13802-BB4A-4E76-8511-5D5FAA834B47}"/>
                </a:ext>
              </a:extLst>
            </p:cNvPr>
            <p:cNvSpPr/>
            <p:nvPr/>
          </p:nvSpPr>
          <p:spPr>
            <a:xfrm>
              <a:off x="10851235"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99C2E"/>
            </a:solidFill>
            <a:ln w="226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8849C2-EC61-4D44-A2F9-D720A6CAB8BA}"/>
                </a:ext>
              </a:extLst>
            </p:cNvPr>
            <p:cNvSpPr/>
            <p:nvPr/>
          </p:nvSpPr>
          <p:spPr>
            <a:xfrm>
              <a:off x="11042773"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DB2866"/>
            </a:solidFill>
            <a:ln w="226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AF4AC05-3443-41EF-82FF-0CB8865708E0}"/>
                </a:ext>
              </a:extLst>
            </p:cNvPr>
            <p:cNvSpPr/>
            <p:nvPr/>
          </p:nvSpPr>
          <p:spPr>
            <a:xfrm>
              <a:off x="11234311"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03895"/>
            </a:solidFill>
            <a:ln w="226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DB0BA6C-7CA0-4204-9C39-9E4139AF6876}"/>
                </a:ext>
              </a:extLst>
            </p:cNvPr>
            <p:cNvSpPr/>
            <p:nvPr/>
          </p:nvSpPr>
          <p:spPr>
            <a:xfrm>
              <a:off x="11425849"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26A37"/>
            </a:solidFill>
            <a:ln w="22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C98BB34-5E45-4107-B8AD-248177B0E258}"/>
                </a:ext>
              </a:extLst>
            </p:cNvPr>
            <p:cNvSpPr/>
            <p:nvPr/>
          </p:nvSpPr>
          <p:spPr>
            <a:xfrm>
              <a:off x="11617386"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1E75BB"/>
            </a:solidFill>
            <a:ln w="226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3A5AC5F-8A9B-4CD8-93F8-ACA3562BA810}"/>
                </a:ext>
              </a:extLst>
            </p:cNvPr>
            <p:cNvSpPr/>
            <p:nvPr/>
          </p:nvSpPr>
          <p:spPr>
            <a:xfrm>
              <a:off x="11808924"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00AEEF"/>
            </a:solidFill>
            <a:ln w="22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EBCD35-FCAC-4A49-9C45-9DFCDEC1137E}"/>
                </a:ext>
              </a:extLst>
            </p:cNvPr>
            <p:cNvSpPr/>
            <p:nvPr/>
          </p:nvSpPr>
          <p:spPr>
            <a:xfrm>
              <a:off x="12000462"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DC63F"/>
            </a:solidFill>
            <a:ln w="22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7D13B2A-A248-435E-A8BC-2A5B33110733}"/>
                </a:ext>
              </a:extLst>
            </p:cNvPr>
            <p:cNvSpPr/>
            <p:nvPr/>
          </p:nvSpPr>
          <p:spPr>
            <a:xfrm>
              <a:off x="10659698"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BE2DD"/>
            </a:solidFill>
            <a:ln w="22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9166F15-EE65-4B2C-9C23-6DDAFC739196}"/>
                </a:ext>
              </a:extLst>
            </p:cNvPr>
            <p:cNvSpPr/>
            <p:nvPr/>
          </p:nvSpPr>
          <p:spPr>
            <a:xfrm>
              <a:off x="10851235"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BCB8C"/>
            </a:solidFill>
            <a:ln w="22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DD8593A-6009-44F2-8E2A-6813FF9EF96A}"/>
                </a:ext>
              </a:extLst>
            </p:cNvPr>
            <p:cNvSpPr/>
            <p:nvPr/>
          </p:nvSpPr>
          <p:spPr>
            <a:xfrm>
              <a:off x="11042773"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E8959F"/>
            </a:solidFill>
            <a:ln w="22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B611D0-8A23-4627-A77B-C4433F99B700}"/>
                </a:ext>
              </a:extLst>
            </p:cNvPr>
            <p:cNvSpPr/>
            <p:nvPr/>
          </p:nvSpPr>
          <p:spPr>
            <a:xfrm>
              <a:off x="11234311"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E8EB9"/>
            </a:solidFill>
            <a:ln w="22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4A5572-B546-4D50-95FD-C321A4D54FDA}"/>
                </a:ext>
              </a:extLst>
            </p:cNvPr>
            <p:cNvSpPr/>
            <p:nvPr/>
          </p:nvSpPr>
          <p:spPr>
            <a:xfrm>
              <a:off x="11425849"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6AB83"/>
            </a:solidFill>
            <a:ln w="22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61C03BB-E5CA-4ABC-AACB-F9487C5E9039}"/>
                </a:ext>
              </a:extLst>
            </p:cNvPr>
            <p:cNvSpPr/>
            <p:nvPr/>
          </p:nvSpPr>
          <p:spPr>
            <a:xfrm>
              <a:off x="11617386"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FA7D4"/>
            </a:solidFill>
            <a:ln w="22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0F194B5-6DBA-406F-A777-7EDB54402E9F}"/>
                </a:ext>
              </a:extLst>
            </p:cNvPr>
            <p:cNvSpPr/>
            <p:nvPr/>
          </p:nvSpPr>
          <p:spPr>
            <a:xfrm>
              <a:off x="11808924"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CC4E8"/>
            </a:solidFill>
            <a:ln w="22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109BB0-CEA8-4E08-8CC8-DACAF89A03A2}"/>
                </a:ext>
              </a:extLst>
            </p:cNvPr>
            <p:cNvSpPr/>
            <p:nvPr/>
          </p:nvSpPr>
          <p:spPr>
            <a:xfrm>
              <a:off x="12000462"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C7DC98"/>
            </a:solidFill>
            <a:ln w="2268" cap="flat">
              <a:noFill/>
              <a:prstDash val="solid"/>
              <a:miter/>
            </a:ln>
          </p:spPr>
          <p:txBody>
            <a:bodyPr rtlCol="0" anchor="ctr"/>
            <a:lstStyle/>
            <a:p>
              <a:endParaRPr lang="en-US"/>
            </a:p>
          </p:txBody>
        </p:sp>
      </p:grpSp>
    </p:spTree>
    <p:extLst>
      <p:ext uri="{BB962C8B-B14F-4D97-AF65-F5344CB8AC3E}">
        <p14:creationId xmlns:p14="http://schemas.microsoft.com/office/powerpoint/2010/main" val="211763417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p15:clr>
            <a:srgbClr val="F26B43"/>
          </p15:clr>
        </p15:guide>
        <p15:guide id="3" orient="horz" pos="4320">
          <p15:clr>
            <a:srgbClr val="F26B43"/>
          </p15:clr>
        </p15:guide>
        <p15:guide id="4" orient="horz">
          <p15:clr>
            <a:srgbClr val="F26B43"/>
          </p15:clr>
        </p15:guide>
        <p15:guide id="5" orient="horz" pos="6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DBA42-786D-4B8E-9F25-2B172A67B2E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0412A-EB9E-456B-A243-A4600992B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FBAA6-59D7-4910-9289-400A72D26A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8E7205-0D8E-46CF-A34C-23F47A4F24DF}" type="datetimeFigureOut">
              <a:rPr lang="en-US" smtClean="0"/>
              <a:t>10/28/2024</a:t>
            </a:fld>
            <a:endParaRPr lang="en-US"/>
          </a:p>
        </p:txBody>
      </p:sp>
      <p:sp>
        <p:nvSpPr>
          <p:cNvPr id="5" name="Footer Placeholder 4">
            <a:extLst>
              <a:ext uri="{FF2B5EF4-FFF2-40B4-BE49-F238E27FC236}">
                <a16:creationId xmlns:a16="http://schemas.microsoft.com/office/drawing/2014/main" id="{6B5E871A-DD76-4E5F-81E4-66E7BF34AA6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4F133-28A2-4F40-941B-7E200968FB7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59079E-2BC8-44ED-8379-DE36A2A69A58}" type="slidenum">
              <a:rPr lang="en-US" smtClean="0"/>
              <a:t>‹#›</a:t>
            </a:fld>
            <a:endParaRPr lang="en-US"/>
          </a:p>
        </p:txBody>
      </p:sp>
      <p:grpSp>
        <p:nvGrpSpPr>
          <p:cNvPr id="25" name="Group 24">
            <a:extLst>
              <a:ext uri="{FF2B5EF4-FFF2-40B4-BE49-F238E27FC236}">
                <a16:creationId xmlns:a16="http://schemas.microsoft.com/office/drawing/2014/main" id="{52525FA8-03E8-4D25-9993-51D34049B17F}"/>
              </a:ext>
            </a:extLst>
          </p:cNvPr>
          <p:cNvGrpSpPr>
            <a:grpSpLocks noChangeAspect="1"/>
          </p:cNvGrpSpPr>
          <p:nvPr userDrawn="1"/>
        </p:nvGrpSpPr>
        <p:grpSpPr>
          <a:xfrm>
            <a:off x="10659699" y="-477287"/>
            <a:ext cx="1532301" cy="383075"/>
            <a:chOff x="10659698" y="-477287"/>
            <a:chExt cx="1532301" cy="383075"/>
          </a:xfrm>
        </p:grpSpPr>
        <p:sp>
          <p:nvSpPr>
            <p:cNvPr id="9" name="Freeform: Shape 8">
              <a:extLst>
                <a:ext uri="{FF2B5EF4-FFF2-40B4-BE49-F238E27FC236}">
                  <a16:creationId xmlns:a16="http://schemas.microsoft.com/office/drawing/2014/main" id="{DCF33BEA-D726-4787-BB9E-35D88981CDDC}"/>
                </a:ext>
              </a:extLst>
            </p:cNvPr>
            <p:cNvSpPr/>
            <p:nvPr/>
          </p:nvSpPr>
          <p:spPr>
            <a:xfrm>
              <a:off x="10659698"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8D6BF"/>
            </a:solidFill>
            <a:ln w="2268" cap="flat">
              <a:noFill/>
              <a:prstDash val="solid"/>
              <a:miter/>
            </a:ln>
          </p:spPr>
          <p:txBody>
            <a:bodyPr rtlCol="0" anchor="ctr"/>
            <a:lstStyle/>
            <a:p>
              <a:endParaRPr lang="en-US" sz="1350"/>
            </a:p>
          </p:txBody>
        </p:sp>
        <p:sp>
          <p:nvSpPr>
            <p:cNvPr id="10" name="Freeform: Shape 9">
              <a:extLst>
                <a:ext uri="{FF2B5EF4-FFF2-40B4-BE49-F238E27FC236}">
                  <a16:creationId xmlns:a16="http://schemas.microsoft.com/office/drawing/2014/main" id="{7BA13802-BB4A-4E76-8511-5D5FAA834B47}"/>
                </a:ext>
              </a:extLst>
            </p:cNvPr>
            <p:cNvSpPr/>
            <p:nvPr/>
          </p:nvSpPr>
          <p:spPr>
            <a:xfrm>
              <a:off x="10851235"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99C2E"/>
            </a:solidFill>
            <a:ln w="2268" cap="flat">
              <a:noFill/>
              <a:prstDash val="solid"/>
              <a:miter/>
            </a:ln>
          </p:spPr>
          <p:txBody>
            <a:bodyPr rtlCol="0" anchor="ctr"/>
            <a:lstStyle/>
            <a:p>
              <a:endParaRPr lang="en-US" sz="1350"/>
            </a:p>
          </p:txBody>
        </p:sp>
        <p:sp>
          <p:nvSpPr>
            <p:cNvPr id="11" name="Freeform: Shape 10">
              <a:extLst>
                <a:ext uri="{FF2B5EF4-FFF2-40B4-BE49-F238E27FC236}">
                  <a16:creationId xmlns:a16="http://schemas.microsoft.com/office/drawing/2014/main" id="{F88849C2-EC61-4D44-A2F9-D720A6CAB8BA}"/>
                </a:ext>
              </a:extLst>
            </p:cNvPr>
            <p:cNvSpPr/>
            <p:nvPr/>
          </p:nvSpPr>
          <p:spPr>
            <a:xfrm>
              <a:off x="11042773"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DB2866"/>
            </a:solidFill>
            <a:ln w="2268" cap="flat">
              <a:no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7AF4AC05-3443-41EF-82FF-0CB8865708E0}"/>
                </a:ext>
              </a:extLst>
            </p:cNvPr>
            <p:cNvSpPr/>
            <p:nvPr/>
          </p:nvSpPr>
          <p:spPr>
            <a:xfrm>
              <a:off x="11234311"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03895"/>
            </a:solidFill>
            <a:ln w="2268" cap="flat">
              <a:no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DDB0BA6C-7CA0-4204-9C39-9E4139AF6876}"/>
                </a:ext>
              </a:extLst>
            </p:cNvPr>
            <p:cNvSpPr/>
            <p:nvPr/>
          </p:nvSpPr>
          <p:spPr>
            <a:xfrm>
              <a:off x="11425849"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26A37"/>
            </a:solidFill>
            <a:ln w="2268" cap="flat">
              <a:no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0C98BB34-5E45-4107-B8AD-248177B0E258}"/>
                </a:ext>
              </a:extLst>
            </p:cNvPr>
            <p:cNvSpPr/>
            <p:nvPr/>
          </p:nvSpPr>
          <p:spPr>
            <a:xfrm>
              <a:off x="11617386"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1E75BB"/>
            </a:solidFill>
            <a:ln w="2268" cap="flat">
              <a:no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B3A5AC5F-8A9B-4CD8-93F8-ACA3562BA810}"/>
                </a:ext>
              </a:extLst>
            </p:cNvPr>
            <p:cNvSpPr/>
            <p:nvPr/>
          </p:nvSpPr>
          <p:spPr>
            <a:xfrm>
              <a:off x="11808924"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00AEEF"/>
            </a:solidFill>
            <a:ln w="2268" cap="flat">
              <a:no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69EBCD35-FCAC-4A49-9C45-9DFCDEC1137E}"/>
                </a:ext>
              </a:extLst>
            </p:cNvPr>
            <p:cNvSpPr/>
            <p:nvPr/>
          </p:nvSpPr>
          <p:spPr>
            <a:xfrm>
              <a:off x="12000462"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DC63F"/>
            </a:solidFill>
            <a:ln w="2268"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37D13B2A-A248-435E-A8BC-2A5B33110733}"/>
                </a:ext>
              </a:extLst>
            </p:cNvPr>
            <p:cNvSpPr/>
            <p:nvPr/>
          </p:nvSpPr>
          <p:spPr>
            <a:xfrm>
              <a:off x="10659698"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BE2DD"/>
            </a:solidFill>
            <a:ln w="2268" cap="flat">
              <a:noFill/>
              <a:prstDash val="solid"/>
              <a:miter/>
            </a:ln>
          </p:spPr>
          <p:txBody>
            <a:bodyPr rtlCol="0" anchor="ctr"/>
            <a:lstStyle/>
            <a:p>
              <a:endParaRPr lang="en-US" sz="1350"/>
            </a:p>
          </p:txBody>
        </p:sp>
        <p:sp>
          <p:nvSpPr>
            <p:cNvPr id="18" name="Freeform: Shape 17">
              <a:extLst>
                <a:ext uri="{FF2B5EF4-FFF2-40B4-BE49-F238E27FC236}">
                  <a16:creationId xmlns:a16="http://schemas.microsoft.com/office/drawing/2014/main" id="{E9166F15-EE65-4B2C-9C23-6DDAFC739196}"/>
                </a:ext>
              </a:extLst>
            </p:cNvPr>
            <p:cNvSpPr/>
            <p:nvPr/>
          </p:nvSpPr>
          <p:spPr>
            <a:xfrm>
              <a:off x="10851235"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BCB8C"/>
            </a:solidFill>
            <a:ln w="2268" cap="flat">
              <a:no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2DD8593A-6009-44F2-8E2A-6813FF9EF96A}"/>
                </a:ext>
              </a:extLst>
            </p:cNvPr>
            <p:cNvSpPr/>
            <p:nvPr/>
          </p:nvSpPr>
          <p:spPr>
            <a:xfrm>
              <a:off x="11042773"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E8959F"/>
            </a:solidFill>
            <a:ln w="2268" cap="flat">
              <a:noFill/>
              <a:prstDash val="solid"/>
              <a:miter/>
            </a:ln>
          </p:spPr>
          <p:txBody>
            <a:bodyPr rtlCol="0" anchor="ctr"/>
            <a:lstStyle/>
            <a:p>
              <a:endParaRPr lang="en-US" sz="1350"/>
            </a:p>
          </p:txBody>
        </p:sp>
        <p:sp>
          <p:nvSpPr>
            <p:cNvPr id="20" name="Freeform: Shape 19">
              <a:extLst>
                <a:ext uri="{FF2B5EF4-FFF2-40B4-BE49-F238E27FC236}">
                  <a16:creationId xmlns:a16="http://schemas.microsoft.com/office/drawing/2014/main" id="{25B611D0-8A23-4627-A77B-C4433F99B700}"/>
                </a:ext>
              </a:extLst>
            </p:cNvPr>
            <p:cNvSpPr/>
            <p:nvPr/>
          </p:nvSpPr>
          <p:spPr>
            <a:xfrm>
              <a:off x="11234311"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E8EB9"/>
            </a:solidFill>
            <a:ln w="2268"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D44A5572-B546-4D50-95FD-C321A4D54FDA}"/>
                </a:ext>
              </a:extLst>
            </p:cNvPr>
            <p:cNvSpPr/>
            <p:nvPr/>
          </p:nvSpPr>
          <p:spPr>
            <a:xfrm>
              <a:off x="11425849"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6AB83"/>
            </a:solidFill>
            <a:ln w="2268"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761C03BB-E5CA-4ABC-AACB-F9487C5E9039}"/>
                </a:ext>
              </a:extLst>
            </p:cNvPr>
            <p:cNvSpPr/>
            <p:nvPr/>
          </p:nvSpPr>
          <p:spPr>
            <a:xfrm>
              <a:off x="11617386"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FA7D4"/>
            </a:solidFill>
            <a:ln w="2268" cap="flat">
              <a:noFill/>
              <a:prstDash val="solid"/>
              <a:miter/>
            </a:ln>
          </p:spPr>
          <p:txBody>
            <a:bodyPr rtlCol="0" anchor="ctr"/>
            <a:lstStyle/>
            <a:p>
              <a:endParaRPr lang="en-US" sz="1350"/>
            </a:p>
          </p:txBody>
        </p:sp>
        <p:sp>
          <p:nvSpPr>
            <p:cNvPr id="23" name="Freeform: Shape 22">
              <a:extLst>
                <a:ext uri="{FF2B5EF4-FFF2-40B4-BE49-F238E27FC236}">
                  <a16:creationId xmlns:a16="http://schemas.microsoft.com/office/drawing/2014/main" id="{B0F194B5-6DBA-406F-A777-7EDB54402E9F}"/>
                </a:ext>
              </a:extLst>
            </p:cNvPr>
            <p:cNvSpPr/>
            <p:nvPr/>
          </p:nvSpPr>
          <p:spPr>
            <a:xfrm>
              <a:off x="11808924"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CC4E8"/>
            </a:solidFill>
            <a:ln w="2268" cap="flat">
              <a:no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AF109BB0-CEA8-4E08-8CC8-DACAF89A03A2}"/>
                </a:ext>
              </a:extLst>
            </p:cNvPr>
            <p:cNvSpPr/>
            <p:nvPr/>
          </p:nvSpPr>
          <p:spPr>
            <a:xfrm>
              <a:off x="12000462"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C7DC98"/>
            </a:solidFill>
            <a:ln w="2268"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336949079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p15:clr>
            <a:srgbClr val="F26B43"/>
          </p15:clr>
        </p15:guide>
        <p15:guide id="3" orient="horz" pos="4320">
          <p15:clr>
            <a:srgbClr val="F26B43"/>
          </p15:clr>
        </p15:guide>
        <p15:guide id="4" orient="horz">
          <p15:clr>
            <a:srgbClr val="F26B43"/>
          </p15:clr>
        </p15:guide>
        <p15:guide id="5" orient="horz" pos="63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DBA42-786D-4B8E-9F25-2B172A67B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0412A-EB9E-456B-A243-A4600992B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FBAA6-59D7-4910-9289-400A72D26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E7205-0D8E-46CF-A34C-23F47A4F24DF}" type="datetimeFigureOut">
              <a:rPr lang="en-US" smtClean="0"/>
              <a:t>10/28/2024</a:t>
            </a:fld>
            <a:endParaRPr lang="en-US"/>
          </a:p>
        </p:txBody>
      </p:sp>
      <p:sp>
        <p:nvSpPr>
          <p:cNvPr id="5" name="Footer Placeholder 4">
            <a:extLst>
              <a:ext uri="{FF2B5EF4-FFF2-40B4-BE49-F238E27FC236}">
                <a16:creationId xmlns:a16="http://schemas.microsoft.com/office/drawing/2014/main" id="{6B5E871A-DD76-4E5F-81E4-66E7BF34A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A4F133-28A2-4F40-941B-7E200968F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9079E-2BC8-44ED-8379-DE36A2A69A58}" type="slidenum">
              <a:rPr lang="en-US" smtClean="0"/>
              <a:t>‹#›</a:t>
            </a:fld>
            <a:endParaRPr lang="en-US"/>
          </a:p>
        </p:txBody>
      </p:sp>
      <p:grpSp>
        <p:nvGrpSpPr>
          <p:cNvPr id="25" name="Group 24">
            <a:extLst>
              <a:ext uri="{FF2B5EF4-FFF2-40B4-BE49-F238E27FC236}">
                <a16:creationId xmlns:a16="http://schemas.microsoft.com/office/drawing/2014/main" id="{52525FA8-03E8-4D25-9993-51D34049B17F}"/>
              </a:ext>
            </a:extLst>
          </p:cNvPr>
          <p:cNvGrpSpPr>
            <a:grpSpLocks noChangeAspect="1"/>
          </p:cNvGrpSpPr>
          <p:nvPr userDrawn="1"/>
        </p:nvGrpSpPr>
        <p:grpSpPr>
          <a:xfrm>
            <a:off x="10659698" y="-477287"/>
            <a:ext cx="1532301" cy="383075"/>
            <a:chOff x="10659698" y="-477287"/>
            <a:chExt cx="1532301" cy="383075"/>
          </a:xfrm>
        </p:grpSpPr>
        <p:sp>
          <p:nvSpPr>
            <p:cNvPr id="9" name="Freeform: Shape 8">
              <a:extLst>
                <a:ext uri="{FF2B5EF4-FFF2-40B4-BE49-F238E27FC236}">
                  <a16:creationId xmlns:a16="http://schemas.microsoft.com/office/drawing/2014/main" id="{DCF33BEA-D726-4787-BB9E-35D88981CDDC}"/>
                </a:ext>
              </a:extLst>
            </p:cNvPr>
            <p:cNvSpPr/>
            <p:nvPr/>
          </p:nvSpPr>
          <p:spPr>
            <a:xfrm>
              <a:off x="10659698"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8D6BF"/>
            </a:solidFill>
            <a:ln w="226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BA13802-BB4A-4E76-8511-5D5FAA834B47}"/>
                </a:ext>
              </a:extLst>
            </p:cNvPr>
            <p:cNvSpPr/>
            <p:nvPr/>
          </p:nvSpPr>
          <p:spPr>
            <a:xfrm>
              <a:off x="10851235"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99C2E"/>
            </a:solidFill>
            <a:ln w="226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8849C2-EC61-4D44-A2F9-D720A6CAB8BA}"/>
                </a:ext>
              </a:extLst>
            </p:cNvPr>
            <p:cNvSpPr/>
            <p:nvPr/>
          </p:nvSpPr>
          <p:spPr>
            <a:xfrm>
              <a:off x="11042773"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DB2866"/>
            </a:solidFill>
            <a:ln w="226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AF4AC05-3443-41EF-82FF-0CB8865708E0}"/>
                </a:ext>
              </a:extLst>
            </p:cNvPr>
            <p:cNvSpPr/>
            <p:nvPr/>
          </p:nvSpPr>
          <p:spPr>
            <a:xfrm>
              <a:off x="11234311"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03895"/>
            </a:solidFill>
            <a:ln w="226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DB0BA6C-7CA0-4204-9C39-9E4139AF6876}"/>
                </a:ext>
              </a:extLst>
            </p:cNvPr>
            <p:cNvSpPr/>
            <p:nvPr/>
          </p:nvSpPr>
          <p:spPr>
            <a:xfrm>
              <a:off x="11425849"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26A37"/>
            </a:solidFill>
            <a:ln w="226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C98BB34-5E45-4107-B8AD-248177B0E258}"/>
                </a:ext>
              </a:extLst>
            </p:cNvPr>
            <p:cNvSpPr/>
            <p:nvPr/>
          </p:nvSpPr>
          <p:spPr>
            <a:xfrm>
              <a:off x="11617386"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1E75BB"/>
            </a:solidFill>
            <a:ln w="226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3A5AC5F-8A9B-4CD8-93F8-ACA3562BA810}"/>
                </a:ext>
              </a:extLst>
            </p:cNvPr>
            <p:cNvSpPr/>
            <p:nvPr/>
          </p:nvSpPr>
          <p:spPr>
            <a:xfrm>
              <a:off x="11808924"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00AEEF"/>
            </a:solidFill>
            <a:ln w="22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EBCD35-FCAC-4A49-9C45-9DFCDEC1137E}"/>
                </a:ext>
              </a:extLst>
            </p:cNvPr>
            <p:cNvSpPr/>
            <p:nvPr/>
          </p:nvSpPr>
          <p:spPr>
            <a:xfrm>
              <a:off x="12000462" y="-477287"/>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DC63F"/>
            </a:solidFill>
            <a:ln w="22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7D13B2A-A248-435E-A8BC-2A5B33110733}"/>
                </a:ext>
              </a:extLst>
            </p:cNvPr>
            <p:cNvSpPr/>
            <p:nvPr/>
          </p:nvSpPr>
          <p:spPr>
            <a:xfrm>
              <a:off x="10659698"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BE2DD"/>
            </a:solidFill>
            <a:ln w="22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9166F15-EE65-4B2C-9C23-6DDAFC739196}"/>
                </a:ext>
              </a:extLst>
            </p:cNvPr>
            <p:cNvSpPr/>
            <p:nvPr/>
          </p:nvSpPr>
          <p:spPr>
            <a:xfrm>
              <a:off x="10851235"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BCB8C"/>
            </a:solidFill>
            <a:ln w="22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DD8593A-6009-44F2-8E2A-6813FF9EF96A}"/>
                </a:ext>
              </a:extLst>
            </p:cNvPr>
            <p:cNvSpPr/>
            <p:nvPr/>
          </p:nvSpPr>
          <p:spPr>
            <a:xfrm>
              <a:off x="11042773"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E8959F"/>
            </a:solidFill>
            <a:ln w="22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B611D0-8A23-4627-A77B-C4433F99B700}"/>
                </a:ext>
              </a:extLst>
            </p:cNvPr>
            <p:cNvSpPr/>
            <p:nvPr/>
          </p:nvSpPr>
          <p:spPr>
            <a:xfrm>
              <a:off x="11234311"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BE8EB9"/>
            </a:solidFill>
            <a:ln w="22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4A5572-B546-4D50-95FD-C321A4D54FDA}"/>
                </a:ext>
              </a:extLst>
            </p:cNvPr>
            <p:cNvSpPr/>
            <p:nvPr/>
          </p:nvSpPr>
          <p:spPr>
            <a:xfrm>
              <a:off x="11425849"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F6AB83"/>
            </a:solidFill>
            <a:ln w="22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61C03BB-E5CA-4ABC-AACB-F9487C5E9039}"/>
                </a:ext>
              </a:extLst>
            </p:cNvPr>
            <p:cNvSpPr/>
            <p:nvPr/>
          </p:nvSpPr>
          <p:spPr>
            <a:xfrm>
              <a:off x="11617386"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8FA7D4"/>
            </a:solidFill>
            <a:ln w="22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0F194B5-6DBA-406F-A777-7EDB54402E9F}"/>
                </a:ext>
              </a:extLst>
            </p:cNvPr>
            <p:cNvSpPr/>
            <p:nvPr/>
          </p:nvSpPr>
          <p:spPr>
            <a:xfrm>
              <a:off x="11808924"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9CC4E8"/>
            </a:solidFill>
            <a:ln w="22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109BB0-CEA8-4E08-8CC8-DACAF89A03A2}"/>
                </a:ext>
              </a:extLst>
            </p:cNvPr>
            <p:cNvSpPr/>
            <p:nvPr/>
          </p:nvSpPr>
          <p:spPr>
            <a:xfrm>
              <a:off x="12000462" y="-285749"/>
              <a:ext cx="191537" cy="191537"/>
            </a:xfrm>
            <a:custGeom>
              <a:avLst/>
              <a:gdLst>
                <a:gd name="connsiteX0" fmla="*/ 0 w 191537"/>
                <a:gd name="connsiteY0" fmla="*/ 0 h 191537"/>
                <a:gd name="connsiteX1" fmla="*/ 191538 w 191537"/>
                <a:gd name="connsiteY1" fmla="*/ 0 h 191537"/>
                <a:gd name="connsiteX2" fmla="*/ 191538 w 191537"/>
                <a:gd name="connsiteY2" fmla="*/ 191538 h 191537"/>
                <a:gd name="connsiteX3" fmla="*/ 0 w 191537"/>
                <a:gd name="connsiteY3" fmla="*/ 191538 h 191537"/>
              </a:gdLst>
              <a:ahLst/>
              <a:cxnLst>
                <a:cxn ang="0">
                  <a:pos x="connsiteX0" y="connsiteY0"/>
                </a:cxn>
                <a:cxn ang="0">
                  <a:pos x="connsiteX1" y="connsiteY1"/>
                </a:cxn>
                <a:cxn ang="0">
                  <a:pos x="connsiteX2" y="connsiteY2"/>
                </a:cxn>
                <a:cxn ang="0">
                  <a:pos x="connsiteX3" y="connsiteY3"/>
                </a:cxn>
              </a:cxnLst>
              <a:rect l="l" t="t" r="r" b="b"/>
              <a:pathLst>
                <a:path w="191537" h="191537">
                  <a:moveTo>
                    <a:pt x="0" y="0"/>
                  </a:moveTo>
                  <a:lnTo>
                    <a:pt x="191538" y="0"/>
                  </a:lnTo>
                  <a:lnTo>
                    <a:pt x="191538" y="191538"/>
                  </a:lnTo>
                  <a:lnTo>
                    <a:pt x="0" y="191538"/>
                  </a:lnTo>
                  <a:close/>
                </a:path>
              </a:pathLst>
            </a:custGeom>
            <a:solidFill>
              <a:srgbClr val="C7DC98"/>
            </a:solidFill>
            <a:ln w="2268" cap="flat">
              <a:noFill/>
              <a:prstDash val="solid"/>
              <a:miter/>
            </a:ln>
          </p:spPr>
          <p:txBody>
            <a:bodyPr rtlCol="0" anchor="ctr"/>
            <a:lstStyle/>
            <a:p>
              <a:endParaRPr lang="en-US"/>
            </a:p>
          </p:txBody>
        </p:sp>
      </p:grpSp>
    </p:spTree>
    <p:extLst>
      <p:ext uri="{BB962C8B-B14F-4D97-AF65-F5344CB8AC3E}">
        <p14:creationId xmlns:p14="http://schemas.microsoft.com/office/powerpoint/2010/main" val="406700727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p15:clr>
            <a:srgbClr val="F26B43"/>
          </p15:clr>
        </p15:guide>
        <p15:guide id="3" orient="horz" pos="4320">
          <p15:clr>
            <a:srgbClr val="F26B43"/>
          </p15:clr>
        </p15:guide>
        <p15:guide id="4" orient="horz">
          <p15:clr>
            <a:srgbClr val="F26B43"/>
          </p15:clr>
        </p15:guide>
        <p15:guide id="5" orient="horz" pos="63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F653A675-048F-58CE-60FD-9F443901A16A}"/>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4289" y="0"/>
            <a:ext cx="12183422" cy="6857999"/>
          </a:xfrm>
          <a:prstGeom prst="rect">
            <a:avLst/>
          </a:prstGeom>
        </p:spPr>
      </p:pic>
      <p:sp>
        <p:nvSpPr>
          <p:cNvPr id="2" name="Cím helye 1">
            <a:extLst>
              <a:ext uri="{FF2B5EF4-FFF2-40B4-BE49-F238E27FC236}">
                <a16:creationId xmlns:a16="http://schemas.microsoft.com/office/drawing/2014/main" id="{876333BC-A6FA-FD59-6CC6-A7C05E53E099}"/>
              </a:ext>
            </a:extLst>
          </p:cNvPr>
          <p:cNvSpPr>
            <a:spLocks noGrp="1"/>
          </p:cNvSpPr>
          <p:nvPr>
            <p:ph type="title"/>
          </p:nvPr>
        </p:nvSpPr>
        <p:spPr>
          <a:xfrm>
            <a:off x="408562" y="1760706"/>
            <a:ext cx="8560340" cy="1805056"/>
          </a:xfrm>
          <a:prstGeom prst="rect">
            <a:avLst/>
          </a:prstGeom>
        </p:spPr>
        <p:txBody>
          <a:bodyPr vert="horz" lIns="91440" tIns="45720" rIns="91440" bIns="45720" rtlCol="0" anchor="b">
            <a:normAutofit/>
          </a:bodyPr>
          <a:lstStyle/>
          <a:p>
            <a:r>
              <a:rPr lang="hu-HU"/>
              <a:t>Mintacím szerkesztése</a:t>
            </a:r>
          </a:p>
        </p:txBody>
      </p:sp>
      <p:sp>
        <p:nvSpPr>
          <p:cNvPr id="3" name="Szöveg helye 2">
            <a:extLst>
              <a:ext uri="{FF2B5EF4-FFF2-40B4-BE49-F238E27FC236}">
                <a16:creationId xmlns:a16="http://schemas.microsoft.com/office/drawing/2014/main" id="{68A437AE-1761-4208-F4F6-06DB2BB7705D}"/>
              </a:ext>
            </a:extLst>
          </p:cNvPr>
          <p:cNvSpPr>
            <a:spLocks noGrp="1"/>
          </p:cNvSpPr>
          <p:nvPr>
            <p:ph type="body" idx="1"/>
          </p:nvPr>
        </p:nvSpPr>
        <p:spPr>
          <a:xfrm>
            <a:off x="408562" y="3745149"/>
            <a:ext cx="8560340" cy="1926077"/>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FD26217-0C57-2806-28A5-C578C2A10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421A62C2-9941-4671-9CF7-E31A4D8152DB}" type="datetimeFigureOut">
              <a:rPr lang="hu-HU" smtClean="0"/>
              <a:pPr/>
              <a:t>2024. 10. 28.</a:t>
            </a:fld>
            <a:endParaRPr lang="hu-HU"/>
          </a:p>
        </p:txBody>
      </p:sp>
      <p:sp>
        <p:nvSpPr>
          <p:cNvPr id="5" name="Élőláb helye 4">
            <a:extLst>
              <a:ext uri="{FF2B5EF4-FFF2-40B4-BE49-F238E27FC236}">
                <a16:creationId xmlns:a16="http://schemas.microsoft.com/office/drawing/2014/main" id="{ED58435C-2630-EF64-69DE-94900F302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hu-HU"/>
          </a:p>
        </p:txBody>
      </p:sp>
      <p:sp>
        <p:nvSpPr>
          <p:cNvPr id="6" name="Dia számának helye 5">
            <a:extLst>
              <a:ext uri="{FF2B5EF4-FFF2-40B4-BE49-F238E27FC236}">
                <a16:creationId xmlns:a16="http://schemas.microsoft.com/office/drawing/2014/main" id="{FC9913B7-8931-1891-F439-61E665C24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7B9CE5A-6B69-45C4-BCC7-B45C6E42D70A}" type="slidenum">
              <a:rPr lang="hu-HU" smtClean="0"/>
              <a:pPr/>
              <a:t>‹#›</a:t>
            </a:fld>
            <a:endParaRPr lang="hu-HU"/>
          </a:p>
        </p:txBody>
      </p:sp>
      <p:pic>
        <p:nvPicPr>
          <p:cNvPr id="10" name="Kép 9">
            <a:extLst>
              <a:ext uri="{FF2B5EF4-FFF2-40B4-BE49-F238E27FC236}">
                <a16:creationId xmlns:a16="http://schemas.microsoft.com/office/drawing/2014/main" id="{C3E33131-E4CA-6BAF-4E54-F4BC01F47A85}"/>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9513651" y="530589"/>
            <a:ext cx="1945530" cy="618787"/>
          </a:xfrm>
          <a:prstGeom prst="rect">
            <a:avLst/>
          </a:prstGeom>
        </p:spPr>
      </p:pic>
    </p:spTree>
    <p:extLst>
      <p:ext uri="{BB962C8B-B14F-4D97-AF65-F5344CB8AC3E}">
        <p14:creationId xmlns:p14="http://schemas.microsoft.com/office/powerpoint/2010/main" val="360429780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Lst>
  <p:txStyles>
    <p:titleStyle>
      <a:lvl1pPr algn="l" defTabSz="914400" rtl="0" eaLnBrk="1" latinLnBrk="0" hangingPunct="1">
        <a:lnSpc>
          <a:spcPct val="90000"/>
        </a:lnSpc>
        <a:spcBef>
          <a:spcPct val="0"/>
        </a:spcBef>
        <a:buNone/>
        <a:defRPr sz="3200" b="1"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9873327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033852" y="6045988"/>
            <a:ext cx="1715733" cy="450423"/>
          </a:xfrm>
          <a:prstGeom prst="rect">
            <a:avLst/>
          </a:prstGeom>
          <a:noFill/>
          <a:ln>
            <a:noFill/>
          </a:ln>
        </p:spPr>
      </p:pic>
    </p:spTree>
    <p:extLst>
      <p:ext uri="{BB962C8B-B14F-4D97-AF65-F5344CB8AC3E}">
        <p14:creationId xmlns:p14="http://schemas.microsoft.com/office/powerpoint/2010/main" val="1207318033"/>
      </p:ext>
    </p:extLst>
  </p:cSld>
  <p:clrMap bg1="lt1" tx1="dk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978623033"/>
      </p:ext>
    </p:extLst>
  </p:cSld>
  <p:clrMap bg1="lt1" tx1="dk1" bg2="lt2" tx2="dk2" accent1="accent1" accent2="accent2" accent3="accent3" accent4="accent4" accent5="accent5" accent6="accent6" hlink="hlink" folHlink="folHlink"/>
  <p:sldLayoutIdLst>
    <p:sldLayoutId id="2147483984" r:id="rId1"/>
    <p:sldLayoutId id="2147483985" r:id="rId2"/>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0.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71F423-C1C8-A361-3FC5-943EA1C3C88C}"/>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3" name="Title 2">
            <a:extLst>
              <a:ext uri="{FF2B5EF4-FFF2-40B4-BE49-F238E27FC236}">
                <a16:creationId xmlns:a16="http://schemas.microsoft.com/office/drawing/2014/main" id="{B678BED1-6713-AC31-9F0E-FB15CA5FD433}"/>
              </a:ext>
            </a:extLst>
          </p:cNvPr>
          <p:cNvSpPr>
            <a:spLocks noGrp="1"/>
          </p:cNvSpPr>
          <p:nvPr>
            <p:ph type="ctrTitle"/>
          </p:nvPr>
        </p:nvSpPr>
        <p:spPr>
          <a:xfrm>
            <a:off x="1063387" y="1646343"/>
            <a:ext cx="11285451" cy="872647"/>
          </a:xfrm>
        </p:spPr>
        <p:txBody>
          <a:bodyPr>
            <a:noAutofit/>
          </a:bodyPr>
          <a:lstStyle/>
          <a:p>
            <a:pPr algn="ctr"/>
            <a:r>
              <a:rPr lang="pl-PL" sz="4400" b="1" dirty="0"/>
              <a:t>2024 </a:t>
            </a:r>
            <a:r>
              <a:rPr lang="pl-PL" sz="4400" b="1" dirty="0" err="1"/>
              <a:t>European</a:t>
            </a:r>
            <a:r>
              <a:rPr lang="pl-PL" sz="4400" b="1" dirty="0"/>
              <a:t> </a:t>
            </a:r>
            <a:r>
              <a:rPr lang="pl-PL" sz="4400" b="1" dirty="0" err="1"/>
              <a:t>Degree</a:t>
            </a:r>
            <a:r>
              <a:rPr lang="pl-PL" sz="4400" b="1" dirty="0"/>
              <a:t> </a:t>
            </a:r>
            <a:r>
              <a:rPr lang="pl-PL" sz="4400" b="1" dirty="0" err="1"/>
              <a:t>Package</a:t>
            </a:r>
            <a:br>
              <a:rPr lang="fr-BE" sz="4400" dirty="0"/>
            </a:br>
            <a:br>
              <a:rPr lang="fr-BE" sz="4400" dirty="0"/>
            </a:br>
            <a:r>
              <a:rPr lang="fr-BE" sz="3800" dirty="0">
                <a:solidFill>
                  <a:schemeClr val="accent5"/>
                </a:solidFill>
              </a:rPr>
              <a:t>EQAR </a:t>
            </a:r>
            <a:r>
              <a:rPr lang="fr-BE" sz="3800" dirty="0" err="1">
                <a:solidFill>
                  <a:schemeClr val="accent5"/>
                </a:solidFill>
              </a:rPr>
              <a:t>Members</a:t>
            </a:r>
            <a:r>
              <a:rPr lang="fr-BE" sz="3800" dirty="0">
                <a:solidFill>
                  <a:schemeClr val="accent5"/>
                </a:solidFill>
              </a:rPr>
              <a:t>’ Dialogue</a:t>
            </a:r>
            <a:endParaRPr lang="en-IE" sz="3800" dirty="0"/>
          </a:p>
        </p:txBody>
      </p:sp>
    </p:spTree>
    <p:extLst>
      <p:ext uri="{BB962C8B-B14F-4D97-AF65-F5344CB8AC3E}">
        <p14:creationId xmlns:p14="http://schemas.microsoft.com/office/powerpoint/2010/main" val="20279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A88A-C1E7-0ECC-C70A-6EDC96DE3E0E}"/>
              </a:ext>
            </a:extLst>
          </p:cNvPr>
          <p:cNvSpPr>
            <a:spLocks noGrp="1"/>
          </p:cNvSpPr>
          <p:nvPr>
            <p:ph type="title"/>
          </p:nvPr>
        </p:nvSpPr>
        <p:spPr/>
        <p:txBody>
          <a:bodyPr/>
          <a:lstStyle/>
          <a:p>
            <a:r>
              <a:rPr lang="en-IE" b="1">
                <a:solidFill>
                  <a:srgbClr val="034EA2"/>
                </a:solidFill>
                <a:latin typeface="calibri light"/>
                <a:cs typeface="calibri light"/>
              </a:rPr>
              <a:t>European degree policy lab – main objectives</a:t>
            </a:r>
            <a:endParaRPr lang="en-US">
              <a:latin typeface="calibri light"/>
              <a:cs typeface="calibri light"/>
            </a:endParaRPr>
          </a:p>
        </p:txBody>
      </p:sp>
      <p:sp>
        <p:nvSpPr>
          <p:cNvPr id="4" name="TextBox 3">
            <a:extLst>
              <a:ext uri="{FF2B5EF4-FFF2-40B4-BE49-F238E27FC236}">
                <a16:creationId xmlns:a16="http://schemas.microsoft.com/office/drawing/2014/main" id="{2F89D54E-BA9E-CEBF-19A5-B1EA0444F748}"/>
              </a:ext>
            </a:extLst>
          </p:cNvPr>
          <p:cNvSpPr txBox="1"/>
          <p:nvPr/>
        </p:nvSpPr>
        <p:spPr>
          <a:xfrm>
            <a:off x="970722" y="2152314"/>
            <a:ext cx="10443723" cy="3170099"/>
          </a:xfrm>
          <a:prstGeom prst="rect">
            <a:avLst/>
          </a:prstGeom>
          <a:noFill/>
          <a:ln w="12700">
            <a:solidFill>
              <a:schemeClr val="accent1"/>
            </a:solidFill>
          </a:ln>
        </p:spPr>
        <p:txBody>
          <a:bodyPr wrap="square" lIns="91440" tIns="45720" rIns="91440" bIns="45720" rtlCol="0" anchor="t">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endParaRPr kumimoji="0" lang="en-IE" sz="20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r>
              <a:rPr kumimoji="0" lang="en-IE" sz="2000" b="0" i="0" u="none" strike="noStrike" kern="0" cap="none" spc="0" normalizeH="0" baseline="0" noProof="0" dirty="0">
                <a:ln>
                  <a:noFill/>
                </a:ln>
                <a:solidFill>
                  <a:srgbClr val="000000"/>
                </a:solidFill>
                <a:effectLst/>
                <a:uLnTx/>
                <a:uFillTx/>
                <a:latin typeface="Arial"/>
                <a:cs typeface="Arial"/>
                <a:sym typeface="Arial"/>
              </a:rPr>
              <a:t>The European degree policy lab will provide technical and professional support to the European Education Area higher education working group, with the objective to develop guidelines and actions plans for the next steps towards a European degree, starting with the label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endParaRPr kumimoji="0" lang="en-IE" sz="20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r>
              <a:rPr kumimoji="0" lang="en-IE" sz="2000" b="0" i="0" u="none" strike="noStrike" kern="0" cap="none" spc="0" normalizeH="0" baseline="0" noProof="0" dirty="0">
                <a:ln>
                  <a:noFill/>
                </a:ln>
                <a:solidFill>
                  <a:srgbClr val="000000"/>
                </a:solidFill>
                <a:effectLst/>
                <a:uLnTx/>
                <a:uFillTx/>
                <a:latin typeface="Arial"/>
                <a:cs typeface="Arial"/>
                <a:sym typeface="Arial"/>
              </a:rPr>
              <a:t>Its work will be guided by decisions made in the Council of the EU (Education committee) and will feed discussions of DG Higher Education meetings</a:t>
            </a:r>
          </a:p>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endParaRPr kumimoji="0" lang="en-IE" sz="20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endParaRPr kumimoji="0" lang="en-IE"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517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22A5-7698-F3EE-EF0D-9FA1896C8C8E}"/>
              </a:ext>
            </a:extLst>
          </p:cNvPr>
          <p:cNvSpPr>
            <a:spLocks noGrp="1"/>
          </p:cNvSpPr>
          <p:nvPr>
            <p:ph type="ctrTitle"/>
          </p:nvPr>
        </p:nvSpPr>
        <p:spPr/>
        <p:txBody>
          <a:bodyPr/>
          <a:lstStyle/>
          <a:p>
            <a:br>
              <a:rPr lang="en-US" sz="4800" dirty="0">
                <a:solidFill>
                  <a:schemeClr val="bg1"/>
                </a:solidFill>
              </a:rPr>
            </a:br>
            <a:r>
              <a:rPr lang="en-US" sz="4800" dirty="0">
                <a:solidFill>
                  <a:schemeClr val="bg1"/>
                </a:solidFill>
              </a:rPr>
              <a:t>Council recommendation on </a:t>
            </a:r>
            <a:br>
              <a:rPr lang="pl-PL" sz="4800" dirty="0">
                <a:solidFill>
                  <a:schemeClr val="bg1"/>
                </a:solidFill>
              </a:rPr>
            </a:br>
            <a:r>
              <a:rPr lang="en-US" sz="4800" dirty="0">
                <a:solidFill>
                  <a:schemeClr val="bg1"/>
                </a:solidFill>
              </a:rPr>
              <a:t>attractive &amp; sustainable careers in higher education</a:t>
            </a:r>
            <a:endParaRPr lang="en-IE" sz="4800" dirty="0">
              <a:solidFill>
                <a:schemeClr val="bg1"/>
              </a:solidFill>
            </a:endParaRPr>
          </a:p>
        </p:txBody>
      </p:sp>
    </p:spTree>
    <p:extLst>
      <p:ext uri="{BB962C8B-B14F-4D97-AF65-F5344CB8AC3E}">
        <p14:creationId xmlns:p14="http://schemas.microsoft.com/office/powerpoint/2010/main" val="2582527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a:extLst>
              <a:ext uri="{FF2B5EF4-FFF2-40B4-BE49-F238E27FC236}">
                <a16:creationId xmlns:a16="http://schemas.microsoft.com/office/drawing/2014/main" id="{68C0988C-4417-EAAE-92C2-86C3C680B6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582"/>
          <a:stretch/>
        </p:blipFill>
        <p:spPr>
          <a:xfrm>
            <a:off x="6098329" y="-1"/>
            <a:ext cx="6099048" cy="393097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4425155D-DAA2-AB80-20EF-B62CF70907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696" b="14867"/>
          <a:stretch/>
        </p:blipFill>
        <p:spPr>
          <a:xfrm>
            <a:off x="4051" y="0"/>
            <a:ext cx="6099048" cy="3930977"/>
          </a:xfrm>
          <a:prstGeom prst="rect">
            <a:avLst/>
          </a:prstGeom>
        </p:spPr>
      </p:pic>
      <p:sp>
        <p:nvSpPr>
          <p:cNvPr id="12" name="Rectangle 11"/>
          <p:cNvSpPr/>
          <p:nvPr/>
        </p:nvSpPr>
        <p:spPr>
          <a:xfrm>
            <a:off x="838199" y="2788755"/>
            <a:ext cx="8116389" cy="360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 name="Content Placeholder 1"/>
          <p:cNvSpPr>
            <a:spLocks noGrp="1"/>
          </p:cNvSpPr>
          <p:nvPr>
            <p:ph idx="4294967295"/>
          </p:nvPr>
        </p:nvSpPr>
        <p:spPr>
          <a:xfrm>
            <a:off x="1046117" y="3606024"/>
            <a:ext cx="10228341" cy="3471020"/>
          </a:xfrm>
        </p:spPr>
        <p:txBody>
          <a:bodyPr/>
          <a:lstStyle/>
          <a:p>
            <a:pPr>
              <a:buClr>
                <a:srgbClr val="71BBBE"/>
              </a:buClr>
            </a:pPr>
            <a:r>
              <a:rPr lang="pl-PL" dirty="0"/>
              <a:t>T</a:t>
            </a:r>
            <a:r>
              <a:rPr lang="en-US" dirty="0"/>
              <a:t>o better promote, </a:t>
            </a:r>
            <a:r>
              <a:rPr lang="en-US" dirty="0" err="1"/>
              <a:t>recognise</a:t>
            </a:r>
            <a:r>
              <a:rPr lang="en-US" dirty="0"/>
              <a:t> and </a:t>
            </a:r>
            <a:r>
              <a:rPr lang="en-US" dirty="0" err="1"/>
              <a:t>valorise</a:t>
            </a:r>
            <a:r>
              <a:rPr lang="en-US" dirty="0"/>
              <a:t> the work </a:t>
            </a:r>
            <a:br>
              <a:rPr lang="pl-PL" dirty="0"/>
            </a:br>
            <a:r>
              <a:rPr lang="en-US" dirty="0"/>
              <a:t>of academics for </a:t>
            </a:r>
            <a:r>
              <a:rPr lang="en-US" b="1" dirty="0">
                <a:solidFill>
                  <a:srgbClr val="71BBBE"/>
                </a:solidFill>
              </a:rPr>
              <a:t>building deep transnational cooperation</a:t>
            </a:r>
            <a:endParaRPr lang="pl-PL" b="1" dirty="0">
              <a:solidFill>
                <a:srgbClr val="71BBBE"/>
              </a:solidFill>
            </a:endParaRPr>
          </a:p>
          <a:p>
            <a:pPr>
              <a:buClr>
                <a:srgbClr val="71BBBE"/>
              </a:buClr>
            </a:pPr>
            <a:r>
              <a:rPr lang="pl-PL" dirty="0"/>
              <a:t>T</a:t>
            </a:r>
            <a:r>
              <a:rPr lang="en-US" dirty="0"/>
              <a:t>o better promote, </a:t>
            </a:r>
            <a:r>
              <a:rPr lang="en-US" dirty="0" err="1"/>
              <a:t>recognise</a:t>
            </a:r>
            <a:r>
              <a:rPr lang="en-US" dirty="0"/>
              <a:t> and </a:t>
            </a:r>
            <a:r>
              <a:rPr lang="en-US" dirty="0" err="1"/>
              <a:t>valorise</a:t>
            </a:r>
            <a:r>
              <a:rPr lang="en-US" dirty="0"/>
              <a:t> </a:t>
            </a:r>
            <a:r>
              <a:rPr lang="en-US" b="1" dirty="0">
                <a:solidFill>
                  <a:srgbClr val="71BBBE"/>
                </a:solidFill>
              </a:rPr>
              <a:t>innovative and attractive teaching</a:t>
            </a:r>
            <a:endParaRPr lang="pl-PL" b="1" dirty="0">
              <a:solidFill>
                <a:srgbClr val="71BBBE"/>
              </a:solidFill>
            </a:endParaRPr>
          </a:p>
          <a:p>
            <a:pPr>
              <a:buClr>
                <a:srgbClr val="71BBBE"/>
              </a:buClr>
            </a:pPr>
            <a:r>
              <a:rPr lang="pl-PL" dirty="0"/>
              <a:t>T</a:t>
            </a:r>
            <a:r>
              <a:rPr lang="en-US" dirty="0"/>
              <a:t>o work on </a:t>
            </a:r>
            <a:r>
              <a:rPr lang="en-US" b="1" dirty="0">
                <a:solidFill>
                  <a:srgbClr val="71BBBE"/>
                </a:solidFill>
              </a:rPr>
              <a:t>more attractive working conditions</a:t>
            </a:r>
            <a:r>
              <a:rPr lang="en-US" b="1" dirty="0">
                <a:solidFill>
                  <a:srgbClr val="7975C8"/>
                </a:solidFill>
              </a:rPr>
              <a:t> </a:t>
            </a:r>
            <a:r>
              <a:rPr lang="en-US" dirty="0"/>
              <a:t>for academics in higher education</a:t>
            </a:r>
          </a:p>
          <a:p>
            <a:pPr>
              <a:buClr>
                <a:srgbClr val="71BBBE"/>
              </a:buClr>
            </a:pPr>
            <a:r>
              <a:rPr lang="en-US" dirty="0"/>
              <a:t>To promote </a:t>
            </a:r>
            <a:r>
              <a:rPr lang="en-US" b="1" dirty="0">
                <a:solidFill>
                  <a:srgbClr val="71BBBE"/>
                </a:solidFill>
              </a:rPr>
              <a:t>academic freedom, diversity, </a:t>
            </a:r>
            <a:br>
              <a:rPr lang="pl-PL" b="1" dirty="0">
                <a:solidFill>
                  <a:srgbClr val="71BBBE"/>
                </a:solidFill>
              </a:rPr>
            </a:br>
            <a:r>
              <a:rPr lang="en-US" b="1" dirty="0">
                <a:solidFill>
                  <a:srgbClr val="71BBBE"/>
                </a:solidFill>
              </a:rPr>
              <a:t>and gender equality</a:t>
            </a:r>
          </a:p>
        </p:txBody>
      </p:sp>
      <p:sp>
        <p:nvSpPr>
          <p:cNvPr id="3" name="Title 2"/>
          <p:cNvSpPr>
            <a:spLocks noGrp="1"/>
          </p:cNvSpPr>
          <p:nvPr>
            <p:ph type="title" idx="4294967295"/>
          </p:nvPr>
        </p:nvSpPr>
        <p:spPr>
          <a:xfrm>
            <a:off x="1046117" y="2646238"/>
            <a:ext cx="7067550" cy="782637"/>
          </a:xfrm>
        </p:spPr>
        <p:txBody>
          <a:bodyPr/>
          <a:lstStyle/>
          <a:p>
            <a:r>
              <a:rPr lang="pl-PL" sz="2800" dirty="0" err="1">
                <a:solidFill>
                  <a:srgbClr val="71BBBE"/>
                </a:solidFill>
              </a:rPr>
              <a:t>Objectives</a:t>
            </a:r>
            <a:endParaRPr lang="en-GB" sz="2800" dirty="0">
              <a:solidFill>
                <a:srgbClr val="71BBBE"/>
              </a:solidFill>
            </a:endParaRPr>
          </a:p>
        </p:txBody>
      </p:sp>
      <p:cxnSp>
        <p:nvCxnSpPr>
          <p:cNvPr id="14" name="Straight Connector 13"/>
          <p:cNvCxnSpPr/>
          <p:nvPr/>
        </p:nvCxnSpPr>
        <p:spPr>
          <a:xfrm>
            <a:off x="829490" y="2788755"/>
            <a:ext cx="8125098" cy="0"/>
          </a:xfrm>
          <a:prstGeom prst="line">
            <a:avLst/>
          </a:prstGeom>
          <a:ln w="28575">
            <a:solidFill>
              <a:srgbClr val="71BB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29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45AC-DB1D-B8C0-3B90-36E7A4CC2EA2}"/>
              </a:ext>
            </a:extLst>
          </p:cNvPr>
          <p:cNvSpPr>
            <a:spLocks noGrp="1"/>
          </p:cNvSpPr>
          <p:nvPr>
            <p:ph type="title"/>
          </p:nvPr>
        </p:nvSpPr>
        <p:spPr>
          <a:xfrm>
            <a:off x="970722" y="184846"/>
            <a:ext cx="10515600" cy="782357"/>
          </a:xfrm>
        </p:spPr>
        <p:txBody>
          <a:bodyPr/>
          <a:lstStyle/>
          <a:p>
            <a:r>
              <a:rPr lang="en-IE" dirty="0"/>
              <a:t>Commission support</a:t>
            </a:r>
          </a:p>
        </p:txBody>
      </p:sp>
      <p:sp>
        <p:nvSpPr>
          <p:cNvPr id="3" name="TextBox 2">
            <a:extLst>
              <a:ext uri="{FF2B5EF4-FFF2-40B4-BE49-F238E27FC236}">
                <a16:creationId xmlns:a16="http://schemas.microsoft.com/office/drawing/2014/main" id="{5752BFB9-D547-B1D5-32E4-5F196AF812E5}"/>
              </a:ext>
            </a:extLst>
          </p:cNvPr>
          <p:cNvSpPr txBox="1"/>
          <p:nvPr/>
        </p:nvSpPr>
        <p:spPr>
          <a:xfrm>
            <a:off x="885889" y="1265217"/>
            <a:ext cx="1103444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Provide </a:t>
            </a:r>
            <a:r>
              <a:rPr lang="en-US" sz="2000" b="1" dirty="0"/>
              <a:t>advice and peer learning opportunities </a:t>
            </a:r>
            <a:r>
              <a:rPr lang="en-US" sz="2000" dirty="0"/>
              <a:t>to Member States and higher education institutions on implementation</a:t>
            </a:r>
          </a:p>
          <a:p>
            <a:endParaRPr lang="en-US" sz="2000" dirty="0"/>
          </a:p>
          <a:p>
            <a:pPr marL="285750" indent="-285750">
              <a:buFont typeface="Arial" panose="020B0604020202020204" pitchFamily="34" charset="0"/>
              <a:buChar char="•"/>
            </a:pPr>
            <a:r>
              <a:rPr lang="en-US" sz="2000" dirty="0"/>
              <a:t>Prepare a European </a:t>
            </a:r>
            <a:r>
              <a:rPr lang="en-US" sz="2000" b="1" dirty="0"/>
              <a:t>competence framework for academic staff </a:t>
            </a:r>
            <a:r>
              <a:rPr lang="en-US" sz="2000" dirty="0"/>
              <a:t>(building on, for example, </a:t>
            </a:r>
            <a:r>
              <a:rPr lang="en-US" sz="2000" dirty="0" err="1"/>
              <a:t>ResearchComp</a:t>
            </a:r>
            <a:r>
              <a:rPr lang="en-US" sz="2000" dirty="0"/>
              <a:t>, tools offered by the Human Resources Strategy for Researchers (HRS4R) and the Agreement on Reforming Research Assessment)</a:t>
            </a:r>
          </a:p>
          <a:p>
            <a:endParaRPr lang="en-US" sz="2000" dirty="0"/>
          </a:p>
          <a:p>
            <a:pPr marL="285750" indent="-285750">
              <a:buFont typeface="Arial" panose="020B0604020202020204" pitchFamily="34" charset="0"/>
              <a:buChar char="•"/>
            </a:pPr>
            <a:r>
              <a:rPr lang="en-US" sz="2000" dirty="0"/>
              <a:t>Enhance the support for social dialogue within the </a:t>
            </a:r>
            <a:r>
              <a:rPr lang="en-US" sz="2000" b="1" dirty="0"/>
              <a:t>European Sectoral Social Dialogue in Education</a:t>
            </a:r>
          </a:p>
          <a:p>
            <a:endParaRPr lang="en-US" sz="2000" b="1" dirty="0"/>
          </a:p>
          <a:p>
            <a:pPr marL="285750" indent="-285750">
              <a:buFont typeface="Arial" panose="020B0604020202020204" pitchFamily="34" charset="0"/>
              <a:buChar char="•"/>
            </a:pPr>
            <a:r>
              <a:rPr lang="en-US" sz="2000" dirty="0"/>
              <a:t>Support evidence-informed policy and the monitoring of progress by mapping existing data on higher education career and staffing policy through the </a:t>
            </a:r>
            <a:r>
              <a:rPr lang="en-US" sz="2000" b="1" dirty="0"/>
              <a:t>European Higher Education Sector Observatory and </a:t>
            </a:r>
            <a:r>
              <a:rPr lang="en-US" sz="2000" b="1" dirty="0" err="1"/>
              <a:t>ReICO</a:t>
            </a:r>
            <a:endParaRPr lang="en-US" sz="2000" b="1" dirty="0"/>
          </a:p>
          <a:p>
            <a:endParaRPr lang="en-US" sz="2000" dirty="0"/>
          </a:p>
          <a:p>
            <a:pPr marL="285750" indent="-285750">
              <a:buFont typeface="Arial" panose="020B0604020202020204" pitchFamily="34" charset="0"/>
              <a:buChar char="•"/>
            </a:pPr>
            <a:r>
              <a:rPr lang="en-US" sz="2000" dirty="0"/>
              <a:t>Further develop, promote and provide support through the </a:t>
            </a:r>
            <a:r>
              <a:rPr lang="en-US" sz="2000" b="1" dirty="0"/>
              <a:t>Erasmus+ </a:t>
            </a:r>
            <a:r>
              <a:rPr lang="en-US" sz="2000" b="1" dirty="0" err="1"/>
              <a:t>programme</a:t>
            </a:r>
            <a:r>
              <a:rPr lang="en-US" sz="2000" b="1" dirty="0"/>
              <a:t> </a:t>
            </a:r>
            <a:r>
              <a:rPr lang="en-US" sz="2000" dirty="0"/>
              <a:t>and other EU </a:t>
            </a:r>
            <a:r>
              <a:rPr lang="en-US" sz="2000" dirty="0" err="1"/>
              <a:t>programmes</a:t>
            </a:r>
            <a:r>
              <a:rPr lang="en-US" sz="2000" dirty="0"/>
              <a:t>, and encourage Member States to use the </a:t>
            </a:r>
            <a:r>
              <a:rPr lang="en-US" sz="2000" b="1" dirty="0"/>
              <a:t>Technical Support Instrument.</a:t>
            </a:r>
            <a:endParaRPr lang="en-IE" sz="2000" b="1" dirty="0"/>
          </a:p>
        </p:txBody>
      </p:sp>
    </p:spTree>
    <p:extLst>
      <p:ext uri="{BB962C8B-B14F-4D97-AF65-F5344CB8AC3E}">
        <p14:creationId xmlns:p14="http://schemas.microsoft.com/office/powerpoint/2010/main" val="386293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t>14</a:t>
            </a:fld>
            <a:endParaRPr/>
          </a:p>
        </p:txBody>
      </p:sp>
      <p:sp>
        <p:nvSpPr>
          <p:cNvPr id="443" name="Google Shape;443;p2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6000"/>
              <a:buFont typeface="Arial"/>
              <a:buNone/>
            </a:pPr>
            <a:r>
              <a:rPr lang="en-GB" b="1"/>
              <a:t>Thank you</a:t>
            </a:r>
            <a:endParaRPr lang="en-US" b="1"/>
          </a:p>
        </p:txBody>
      </p:sp>
      <p:pic>
        <p:nvPicPr>
          <p:cNvPr id="444" name="Google Shape;444;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0524" y="4040561"/>
            <a:ext cx="1023496" cy="358097"/>
          </a:xfrm>
          <a:prstGeom prst="rect">
            <a:avLst/>
          </a:prstGeom>
          <a:noFill/>
          <a:ln>
            <a:noFill/>
          </a:ln>
        </p:spPr>
      </p:pic>
      <p:sp>
        <p:nvSpPr>
          <p:cNvPr id="445" name="Google Shape;445;p20"/>
          <p:cNvSpPr txBox="1"/>
          <p:nvPr/>
        </p:nvSpPr>
        <p:spPr>
          <a:xfrm>
            <a:off x="735992" y="4479624"/>
            <a:ext cx="8941016" cy="807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1">
                <a:solidFill>
                  <a:srgbClr val="767676"/>
                </a:solidFill>
                <a:latin typeface="Arial"/>
                <a:ea typeface="Arial"/>
                <a:cs typeface="Arial"/>
                <a:sym typeface="Arial"/>
              </a:rPr>
              <a:t>© European Union 2023</a:t>
            </a:r>
            <a:endParaRPr/>
          </a:p>
          <a:p>
            <a:pPr marL="0" marR="0" lvl="0" indent="0" algn="l" rtl="0">
              <a:spcBef>
                <a:spcPts val="1800"/>
              </a:spcBef>
              <a:spcAft>
                <a:spcPts val="0"/>
              </a:spcAft>
              <a:buNone/>
            </a:pPr>
            <a:r>
              <a:rPr lang="en-GB" sz="1050">
                <a:solidFill>
                  <a:srgbClr val="767676"/>
                </a:solidFill>
                <a:latin typeface="Arial"/>
                <a:ea typeface="Arial"/>
                <a:cs typeface="Arial"/>
                <a:sym typeface="Arial"/>
              </a:rPr>
              <a:t>Unless otherwise noted the reuse of this presentation is authorised under the </a:t>
            </a:r>
            <a:r>
              <a:rPr lang="en-GB" sz="105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 4.0</a:t>
            </a:r>
            <a:r>
              <a:rPr lang="en-GB" sz="1050">
                <a:solidFill>
                  <a:srgbClr val="7F7F7F"/>
                </a:solidFill>
                <a:latin typeface="Arial"/>
                <a:ea typeface="Arial"/>
                <a:cs typeface="Arial"/>
                <a:sym typeface="Arial"/>
              </a:rPr>
              <a:t> </a:t>
            </a:r>
            <a:r>
              <a:rPr lang="en-GB" sz="1050">
                <a:solidFill>
                  <a:srgbClr val="767676"/>
                </a:solidFill>
                <a:latin typeface="Arial"/>
                <a:ea typeface="Arial"/>
                <a:cs typeface="Arial"/>
                <a:sym typeface="Arial"/>
              </a:rPr>
              <a:t>license. For any use or reproduction of elements that are not owned by the EU, permission may need to be sought directly from the respective right holders.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kern="1200" dirty="0" err="1">
                <a:solidFill>
                  <a:srgbClr val="0070C0"/>
                </a:solidFill>
                <a:latin typeface="+mj-lt"/>
                <a:ea typeface="+mj-ea"/>
                <a:cs typeface="+mj-cs"/>
              </a:rPr>
              <a:t>European</a:t>
            </a:r>
            <a:r>
              <a:rPr lang="fr-BE" kern="1200" dirty="0">
                <a:solidFill>
                  <a:srgbClr val="0070C0"/>
                </a:solidFill>
                <a:latin typeface="+mj-lt"/>
                <a:ea typeface="+mj-ea"/>
                <a:cs typeface="+mj-cs"/>
              </a:rPr>
              <a:t> </a:t>
            </a:r>
            <a:r>
              <a:rPr lang="fr-BE" kern="1200" dirty="0" err="1">
                <a:solidFill>
                  <a:srgbClr val="0070C0"/>
                </a:solidFill>
                <a:latin typeface="+mj-lt"/>
                <a:ea typeface="+mj-ea"/>
                <a:cs typeface="+mj-cs"/>
              </a:rPr>
              <a:t>degree</a:t>
            </a:r>
            <a:r>
              <a:rPr lang="fr-BE" kern="1200" dirty="0">
                <a:solidFill>
                  <a:srgbClr val="0070C0"/>
                </a:solidFill>
                <a:latin typeface="+mj-lt"/>
                <a:ea typeface="+mj-ea"/>
                <a:cs typeface="+mj-cs"/>
              </a:rPr>
              <a:t>: Policy objectives</a:t>
            </a:r>
            <a:endParaRPr lang="en-GB" kern="1200" dirty="0">
              <a:solidFill>
                <a:srgbClr val="0070C0"/>
              </a:solidFill>
              <a:latin typeface="+mj-lt"/>
              <a:ea typeface="+mj-ea"/>
              <a:cs typeface="+mj-cs"/>
            </a:endParaRPr>
          </a:p>
        </p:txBody>
      </p:sp>
      <p:grpSp>
        <p:nvGrpSpPr>
          <p:cNvPr id="4" name="Group 3">
            <a:extLst>
              <a:ext uri="{FF2B5EF4-FFF2-40B4-BE49-F238E27FC236}">
                <a16:creationId xmlns:a16="http://schemas.microsoft.com/office/drawing/2014/main" id="{991EA3EB-1C47-52D6-81AB-7CD769743FC1}"/>
              </a:ext>
            </a:extLst>
          </p:cNvPr>
          <p:cNvGrpSpPr/>
          <p:nvPr/>
        </p:nvGrpSpPr>
        <p:grpSpPr>
          <a:xfrm>
            <a:off x="737421" y="1513956"/>
            <a:ext cx="10616378" cy="4035193"/>
            <a:chOff x="737421" y="1513956"/>
            <a:chExt cx="10616378" cy="4035193"/>
          </a:xfrm>
        </p:grpSpPr>
        <p:sp>
          <p:nvSpPr>
            <p:cNvPr id="5" name="Freeform: Shape 4">
              <a:extLst>
                <a:ext uri="{FF2B5EF4-FFF2-40B4-BE49-F238E27FC236}">
                  <a16:creationId xmlns:a16="http://schemas.microsoft.com/office/drawing/2014/main" id="{7FA7783D-1FAB-5764-2EFD-CC47E2FDAE2C}"/>
                </a:ext>
              </a:extLst>
            </p:cNvPr>
            <p:cNvSpPr/>
            <p:nvPr/>
          </p:nvSpPr>
          <p:spPr>
            <a:xfrm>
              <a:off x="838200" y="2101281"/>
              <a:ext cx="3327201" cy="3447868"/>
            </a:xfrm>
            <a:custGeom>
              <a:avLst/>
              <a:gdLst>
                <a:gd name="connsiteX0" fmla="*/ 0 w 3327201"/>
                <a:gd name="connsiteY0" fmla="*/ 0 h 3447868"/>
                <a:gd name="connsiteX1" fmla="*/ 3327201 w 3327201"/>
                <a:gd name="connsiteY1" fmla="*/ 0 h 3447868"/>
                <a:gd name="connsiteX2" fmla="*/ 3327201 w 3327201"/>
                <a:gd name="connsiteY2" fmla="*/ 3447868 h 3447868"/>
                <a:gd name="connsiteX3" fmla="*/ 0 w 3327201"/>
                <a:gd name="connsiteY3" fmla="*/ 3447868 h 3447868"/>
                <a:gd name="connsiteX4" fmla="*/ 0 w 3327201"/>
                <a:gd name="connsiteY4" fmla="*/ 0 h 344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447868">
                  <a:moveTo>
                    <a:pt x="0" y="0"/>
                  </a:moveTo>
                  <a:lnTo>
                    <a:pt x="3327201" y="0"/>
                  </a:lnTo>
                  <a:lnTo>
                    <a:pt x="3327201" y="3447868"/>
                  </a:lnTo>
                  <a:lnTo>
                    <a:pt x="0" y="3447868"/>
                  </a:lnTo>
                  <a:lnTo>
                    <a:pt x="0" y="0"/>
                  </a:lnTo>
                  <a:close/>
                </a:path>
              </a:pathLst>
            </a:custGeom>
            <a:solidFill>
              <a:srgbClr val="0088CD"/>
            </a:solidFill>
            <a:ln>
              <a:noFill/>
            </a:ln>
          </p:spPr>
          <p:style>
            <a:lnRef idx="2">
              <a:schemeClr val="accent5">
                <a:shade val="80000"/>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328654" tIns="1379148" rIns="328654" bIns="330200" numCol="1" spcCol="1270" anchor="t" anchorCtr="0">
              <a:noAutofit/>
            </a:bodyPr>
            <a:lstStyle/>
            <a:p>
              <a:pPr marL="0" marR="0" lvl="0" indent="0" algn="ctr" defTabSz="889000" rtl="0" eaLnBrk="1" fontAlgn="auto" latinLnBrk="0" hangingPunct="1">
                <a:lnSpc>
                  <a:spcPct val="90000"/>
                </a:lnSpc>
                <a:spcBef>
                  <a:spcPct val="0"/>
                </a:spcBef>
                <a:spcAft>
                  <a:spcPts val="6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Students and employers: </a:t>
              </a:r>
            </a:p>
            <a:p>
              <a:pPr marL="0" marR="0" lvl="0" indent="0" algn="ctr" defTabSz="889000" rtl="0" eaLnBrk="1" fontAlgn="auto" latinLnBrk="0" hangingPunct="1">
                <a:lnSpc>
                  <a:spcPct val="90000"/>
                </a:lnSpc>
                <a:spcBef>
                  <a:spcPct val="0"/>
                </a:spcBef>
                <a:spcAft>
                  <a:spcPts val="6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Increased employability </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&amp;</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skills relevance</a:t>
              </a:r>
            </a:p>
          </p:txBody>
        </p:sp>
        <p:sp>
          <p:nvSpPr>
            <p:cNvPr id="6" name="Freeform: Shape 5">
              <a:extLst>
                <a:ext uri="{FF2B5EF4-FFF2-40B4-BE49-F238E27FC236}">
                  <a16:creationId xmlns:a16="http://schemas.microsoft.com/office/drawing/2014/main" id="{DB274BC7-1366-03E5-9E7D-D7C0929A4989}"/>
                </a:ext>
              </a:extLst>
            </p:cNvPr>
            <p:cNvSpPr/>
            <p:nvPr/>
          </p:nvSpPr>
          <p:spPr>
            <a:xfrm>
              <a:off x="737421" y="1910602"/>
              <a:ext cx="3327201" cy="1552761"/>
            </a:xfrm>
            <a:custGeom>
              <a:avLst/>
              <a:gdLst>
                <a:gd name="connsiteX0" fmla="*/ 0 w 3327201"/>
                <a:gd name="connsiteY0" fmla="*/ 0 h 1552761"/>
                <a:gd name="connsiteX1" fmla="*/ 3327201 w 3327201"/>
                <a:gd name="connsiteY1" fmla="*/ 0 h 1552761"/>
                <a:gd name="connsiteX2" fmla="*/ 3327201 w 3327201"/>
                <a:gd name="connsiteY2" fmla="*/ 1552761 h 1552761"/>
                <a:gd name="connsiteX3" fmla="*/ 0 w 3327201"/>
                <a:gd name="connsiteY3" fmla="*/ 1552761 h 1552761"/>
                <a:gd name="connsiteX4" fmla="*/ 0 w 3327201"/>
                <a:gd name="connsiteY4" fmla="*/ 0 h 155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52761">
                  <a:moveTo>
                    <a:pt x="0" y="0"/>
                  </a:moveTo>
                  <a:lnTo>
                    <a:pt x="3327201" y="0"/>
                  </a:lnTo>
                  <a:lnTo>
                    <a:pt x="3327201" y="1552761"/>
                  </a:lnTo>
                  <a:lnTo>
                    <a:pt x="0" y="1552761"/>
                  </a:lnTo>
                  <a:lnTo>
                    <a:pt x="0" y="0"/>
                  </a:lnTo>
                  <a:close/>
                </a:path>
              </a:pathLst>
            </a:custGeom>
            <a:noFill/>
            <a:ln>
              <a:noFill/>
            </a:ln>
            <a:sp3d/>
          </p:spPr>
          <p:style>
            <a:lnRef idx="2">
              <a:scrgbClr r="0" g="0" b="0"/>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328654" tIns="165100" rIns="328654" bIns="165100" numCol="1" spcCol="1270" anchor="ctr" anchorCtr="0">
              <a:noAutofit/>
            </a:bodyPr>
            <a:lstStyle/>
            <a:p>
              <a:pPr marL="0" marR="0" lvl="0" indent="0" algn="l" defTabSz="2933700" rtl="0" eaLnBrk="1" fontAlgn="auto" latinLnBrk="0" hangingPunct="1">
                <a:lnSpc>
                  <a:spcPct val="90000"/>
                </a:lnSpc>
                <a:spcBef>
                  <a:spcPct val="0"/>
                </a:spcBef>
                <a:spcAft>
                  <a:spcPct val="35000"/>
                </a:spcAft>
                <a:buClr>
                  <a:srgbClr val="000000"/>
                </a:buClr>
                <a:buSzTx/>
                <a:buFont typeface="Arial"/>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sym typeface="Arial"/>
                </a:rPr>
                <a:t>01</a:t>
              </a:r>
            </a:p>
          </p:txBody>
        </p:sp>
        <p:sp>
          <p:nvSpPr>
            <p:cNvPr id="7" name="Freeform: Shape 6">
              <a:extLst>
                <a:ext uri="{FF2B5EF4-FFF2-40B4-BE49-F238E27FC236}">
                  <a16:creationId xmlns:a16="http://schemas.microsoft.com/office/drawing/2014/main" id="{10617282-CFF0-0264-A78F-91D0006C031B}"/>
                </a:ext>
              </a:extLst>
            </p:cNvPr>
            <p:cNvSpPr/>
            <p:nvPr/>
          </p:nvSpPr>
          <p:spPr>
            <a:xfrm>
              <a:off x="4432399" y="1910602"/>
              <a:ext cx="3327201" cy="3447868"/>
            </a:xfrm>
            <a:custGeom>
              <a:avLst/>
              <a:gdLst>
                <a:gd name="connsiteX0" fmla="*/ 0 w 3327201"/>
                <a:gd name="connsiteY0" fmla="*/ 0 h 3447868"/>
                <a:gd name="connsiteX1" fmla="*/ 3327201 w 3327201"/>
                <a:gd name="connsiteY1" fmla="*/ 0 h 3447868"/>
                <a:gd name="connsiteX2" fmla="*/ 3327201 w 3327201"/>
                <a:gd name="connsiteY2" fmla="*/ 3447868 h 3447868"/>
                <a:gd name="connsiteX3" fmla="*/ 0 w 3327201"/>
                <a:gd name="connsiteY3" fmla="*/ 3447868 h 3447868"/>
                <a:gd name="connsiteX4" fmla="*/ 0 w 3327201"/>
                <a:gd name="connsiteY4" fmla="*/ 0 h 344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447868">
                  <a:moveTo>
                    <a:pt x="0" y="0"/>
                  </a:moveTo>
                  <a:lnTo>
                    <a:pt x="3327201" y="0"/>
                  </a:lnTo>
                  <a:lnTo>
                    <a:pt x="3327201" y="3447868"/>
                  </a:lnTo>
                  <a:lnTo>
                    <a:pt x="0" y="3447868"/>
                  </a:lnTo>
                  <a:lnTo>
                    <a:pt x="0" y="0"/>
                  </a:lnTo>
                  <a:close/>
                </a:path>
              </a:pathLst>
            </a:custGeom>
            <a:solidFill>
              <a:srgbClr val="5E96D6"/>
            </a:solidFill>
            <a:ln>
              <a:noFill/>
            </a:ln>
          </p:spPr>
          <p:style>
            <a:lnRef idx="2">
              <a:schemeClr val="accent5">
                <a:shade val="80000"/>
                <a:hueOff val="-256642"/>
                <a:satOff val="0"/>
                <a:lumOff val="16938"/>
                <a:alphaOff val="0"/>
              </a:schemeClr>
            </a:lnRef>
            <a:fillRef idx="1">
              <a:schemeClr val="accent5">
                <a:shade val="80000"/>
                <a:hueOff val="-256642"/>
                <a:satOff val="0"/>
                <a:lumOff val="16938"/>
                <a:alphaOff val="0"/>
              </a:schemeClr>
            </a:fillRef>
            <a:effectRef idx="0">
              <a:schemeClr val="accent5">
                <a:shade val="80000"/>
                <a:hueOff val="-256642"/>
                <a:satOff val="0"/>
                <a:lumOff val="16938"/>
                <a:alphaOff val="0"/>
              </a:schemeClr>
            </a:effectRef>
            <a:fontRef idx="minor">
              <a:schemeClr val="lt1"/>
            </a:fontRef>
          </p:style>
          <p:txBody>
            <a:bodyPr spcFirstLastPara="0" vert="horz" wrap="square" lIns="328654" tIns="1379148" rIns="328654" bIns="330200" numCol="1" spcCol="1270" anchor="t"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Universities:</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Easier cooperation in Europe</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&amp;</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More competitiveness globally</a:t>
              </a:r>
            </a:p>
          </p:txBody>
        </p:sp>
        <p:sp>
          <p:nvSpPr>
            <p:cNvPr id="8" name="Freeform: Shape 7">
              <a:extLst>
                <a:ext uri="{FF2B5EF4-FFF2-40B4-BE49-F238E27FC236}">
                  <a16:creationId xmlns:a16="http://schemas.microsoft.com/office/drawing/2014/main" id="{CAC54E97-B374-A915-3392-859D6542A342}"/>
                </a:ext>
              </a:extLst>
            </p:cNvPr>
            <p:cNvSpPr/>
            <p:nvPr/>
          </p:nvSpPr>
          <p:spPr>
            <a:xfrm>
              <a:off x="4432399" y="1805344"/>
              <a:ext cx="3327201" cy="1552761"/>
            </a:xfrm>
            <a:custGeom>
              <a:avLst/>
              <a:gdLst>
                <a:gd name="connsiteX0" fmla="*/ 0 w 3327201"/>
                <a:gd name="connsiteY0" fmla="*/ 0 h 1552761"/>
                <a:gd name="connsiteX1" fmla="*/ 3327201 w 3327201"/>
                <a:gd name="connsiteY1" fmla="*/ 0 h 1552761"/>
                <a:gd name="connsiteX2" fmla="*/ 3327201 w 3327201"/>
                <a:gd name="connsiteY2" fmla="*/ 1552761 h 1552761"/>
                <a:gd name="connsiteX3" fmla="*/ 0 w 3327201"/>
                <a:gd name="connsiteY3" fmla="*/ 1552761 h 1552761"/>
                <a:gd name="connsiteX4" fmla="*/ 0 w 3327201"/>
                <a:gd name="connsiteY4" fmla="*/ 0 h 155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52761">
                  <a:moveTo>
                    <a:pt x="0" y="0"/>
                  </a:moveTo>
                  <a:lnTo>
                    <a:pt x="3327201" y="0"/>
                  </a:lnTo>
                  <a:lnTo>
                    <a:pt x="3327201" y="1552761"/>
                  </a:lnTo>
                  <a:lnTo>
                    <a:pt x="0" y="1552761"/>
                  </a:lnTo>
                  <a:lnTo>
                    <a:pt x="0" y="0"/>
                  </a:lnTo>
                  <a:close/>
                </a:path>
              </a:pathLst>
            </a:custGeom>
            <a:noFill/>
            <a:ln>
              <a:noFill/>
            </a:ln>
            <a:sp3d/>
          </p:spPr>
          <p:style>
            <a:lnRef idx="2">
              <a:scrgbClr r="0" g="0" b="0"/>
            </a:lnRef>
            <a:fillRef idx="1">
              <a:scrgbClr r="0" g="0" b="0"/>
            </a:fillRef>
            <a:effectRef idx="0">
              <a:schemeClr val="accent5">
                <a:shade val="80000"/>
                <a:hueOff val="-256642"/>
                <a:satOff val="0"/>
                <a:lumOff val="16938"/>
                <a:alphaOff val="0"/>
              </a:schemeClr>
            </a:effectRef>
            <a:fontRef idx="minor">
              <a:schemeClr val="lt1"/>
            </a:fontRef>
          </p:style>
          <p:txBody>
            <a:bodyPr spcFirstLastPara="0" vert="horz" wrap="square" lIns="328654" tIns="165100" rIns="328654" bIns="165100" numCol="1" spcCol="1270" anchor="ctr" anchorCtr="0">
              <a:noAutofit/>
            </a:bodyPr>
            <a:lstStyle/>
            <a:p>
              <a:pPr marL="0" marR="0" lvl="0" indent="0" algn="l" defTabSz="2933700" rtl="0" eaLnBrk="1" fontAlgn="auto" latinLnBrk="0" hangingPunct="1">
                <a:lnSpc>
                  <a:spcPct val="90000"/>
                </a:lnSpc>
                <a:spcBef>
                  <a:spcPct val="0"/>
                </a:spcBef>
                <a:spcAft>
                  <a:spcPct val="35000"/>
                </a:spcAft>
                <a:buClr>
                  <a:srgbClr val="000000"/>
                </a:buClr>
                <a:buSzTx/>
                <a:buFont typeface="Arial"/>
                <a:buNone/>
                <a:tabLst/>
                <a:defRPr/>
              </a:pPr>
              <a:r>
                <a:rPr kumimoji="0" lang="en-US" sz="6600" b="0" i="0" u="none" strike="noStrike" kern="1200" cap="none" spc="0" normalizeH="0" baseline="0" noProof="0">
                  <a:ln>
                    <a:noFill/>
                  </a:ln>
                  <a:solidFill>
                    <a:srgbClr val="FFFFFF"/>
                  </a:solidFill>
                  <a:effectLst/>
                  <a:uLnTx/>
                  <a:uFillTx/>
                  <a:latin typeface="Arial"/>
                  <a:ea typeface="+mn-ea"/>
                  <a:cs typeface="+mn-cs"/>
                  <a:sym typeface="Arial"/>
                </a:rPr>
                <a:t>02</a:t>
              </a:r>
            </a:p>
          </p:txBody>
        </p:sp>
        <p:sp>
          <p:nvSpPr>
            <p:cNvPr id="9" name="Freeform: Shape 8">
              <a:extLst>
                <a:ext uri="{FF2B5EF4-FFF2-40B4-BE49-F238E27FC236}">
                  <a16:creationId xmlns:a16="http://schemas.microsoft.com/office/drawing/2014/main" id="{67F36DE8-E9E5-D729-24C0-FD3394CE3FE0}"/>
                </a:ext>
              </a:extLst>
            </p:cNvPr>
            <p:cNvSpPr/>
            <p:nvPr/>
          </p:nvSpPr>
          <p:spPr>
            <a:xfrm>
              <a:off x="8026598" y="1705055"/>
              <a:ext cx="3327201" cy="3447868"/>
            </a:xfrm>
            <a:custGeom>
              <a:avLst/>
              <a:gdLst>
                <a:gd name="connsiteX0" fmla="*/ 0 w 3327201"/>
                <a:gd name="connsiteY0" fmla="*/ 0 h 3447868"/>
                <a:gd name="connsiteX1" fmla="*/ 3327201 w 3327201"/>
                <a:gd name="connsiteY1" fmla="*/ 0 h 3447868"/>
                <a:gd name="connsiteX2" fmla="*/ 3327201 w 3327201"/>
                <a:gd name="connsiteY2" fmla="*/ 3447868 h 3447868"/>
                <a:gd name="connsiteX3" fmla="*/ 0 w 3327201"/>
                <a:gd name="connsiteY3" fmla="*/ 3447868 h 3447868"/>
                <a:gd name="connsiteX4" fmla="*/ 0 w 3327201"/>
                <a:gd name="connsiteY4" fmla="*/ 0 h 344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447868">
                  <a:moveTo>
                    <a:pt x="0" y="0"/>
                  </a:moveTo>
                  <a:lnTo>
                    <a:pt x="3327201" y="0"/>
                  </a:lnTo>
                  <a:lnTo>
                    <a:pt x="3327201" y="3447868"/>
                  </a:lnTo>
                  <a:lnTo>
                    <a:pt x="0" y="3447868"/>
                  </a:lnTo>
                  <a:lnTo>
                    <a:pt x="0" y="0"/>
                  </a:lnTo>
                  <a:close/>
                </a:path>
              </a:pathLst>
            </a:custGeom>
            <a:solidFill>
              <a:srgbClr val="94BFED"/>
            </a:solidFill>
            <a:ln>
              <a:noFill/>
            </a:ln>
          </p:spPr>
          <p:style>
            <a:lnRef idx="2">
              <a:schemeClr val="accent5">
                <a:shade val="80000"/>
                <a:hueOff val="-513283"/>
                <a:satOff val="0"/>
                <a:lumOff val="33875"/>
                <a:alphaOff val="0"/>
              </a:schemeClr>
            </a:lnRef>
            <a:fillRef idx="1">
              <a:schemeClr val="accent5">
                <a:shade val="80000"/>
                <a:hueOff val="-513283"/>
                <a:satOff val="0"/>
                <a:lumOff val="33875"/>
                <a:alphaOff val="0"/>
              </a:schemeClr>
            </a:fillRef>
            <a:effectRef idx="0">
              <a:schemeClr val="accent5">
                <a:shade val="80000"/>
                <a:hueOff val="-513283"/>
                <a:satOff val="0"/>
                <a:lumOff val="33875"/>
                <a:alphaOff val="0"/>
              </a:schemeClr>
            </a:effectRef>
            <a:fontRef idx="minor">
              <a:schemeClr val="lt1"/>
            </a:fontRef>
          </p:style>
          <p:txBody>
            <a:bodyPr spcFirstLastPara="0" vert="horz" wrap="square" lIns="328654" tIns="1379148" rIns="328654" bIns="330200" numCol="1" spcCol="1270" anchor="t"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lang="en-US" sz="2000" kern="1200" dirty="0">
                  <a:solidFill>
                    <a:schemeClr val="bg1"/>
                  </a:solidFill>
                  <a:latin typeface="Arial"/>
                </a:rPr>
                <a:t>Member States and the EU:</a:t>
              </a:r>
              <a:endParaRPr kumimoji="0" lang="en-US" sz="2000" b="0" i="0" u="none" strike="noStrike" kern="1200" cap="none" spc="0" normalizeH="0" baseline="0" noProof="0" dirty="0">
                <a:ln>
                  <a:noFill/>
                </a:ln>
                <a:solidFill>
                  <a:schemeClr val="bg1"/>
                </a:solidFill>
                <a:effectLst/>
                <a:uLnTx/>
                <a:uFillTx/>
                <a:latin typeface="Arial"/>
                <a:ea typeface="+mn-ea"/>
                <a:cs typeface="+mn-cs"/>
                <a:sym typeface="Arial"/>
              </a:endParaRP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A driver of </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pl-PL" sz="2000" b="0" i="0" u="none" strike="noStrike" kern="1200" cap="none" spc="0" normalizeH="0" baseline="0" noProof="0" dirty="0">
                  <a:ln>
                    <a:noFill/>
                  </a:ln>
                  <a:solidFill>
                    <a:srgbClr val="FFFFFF"/>
                  </a:solidFill>
                  <a:effectLst/>
                  <a:uLnTx/>
                  <a:uFillTx/>
                  <a:latin typeface="Arial"/>
                  <a:ea typeface="+mn-ea"/>
                  <a:cs typeface="+mn-cs"/>
                  <a:sym typeface="Arial"/>
                </a:rPr>
                <a:t>s</a:t>
              </a:r>
              <a:r>
                <a:rPr kumimoji="0" lang="en-US" sz="2000" b="0" i="0" u="none" strike="noStrike" kern="1200" cap="none" spc="0" normalizeH="0" baseline="0" noProof="0" dirty="0" err="1">
                  <a:ln>
                    <a:noFill/>
                  </a:ln>
                  <a:solidFill>
                    <a:srgbClr val="FFFFFF"/>
                  </a:solidFill>
                  <a:effectLst/>
                  <a:uLnTx/>
                  <a:uFillTx/>
                  <a:latin typeface="Arial"/>
                  <a:ea typeface="+mn-ea"/>
                  <a:cs typeface="+mn-cs"/>
                  <a:sym typeface="Arial"/>
                </a:rPr>
                <a:t>trategic</a:t>
              </a: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 cooperation &amp;</a:t>
              </a:r>
            </a:p>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pl-PL" sz="2000" b="0" i="0" u="none" strike="noStrike" kern="1200" cap="none" spc="0" normalizeH="0" baseline="0" noProof="0" dirty="0">
                  <a:ln>
                    <a:noFill/>
                  </a:ln>
                  <a:solidFill>
                    <a:srgbClr val="FFFFFF"/>
                  </a:solidFill>
                  <a:effectLst/>
                  <a:uLnTx/>
                  <a:uFillTx/>
                  <a:latin typeface="Arial"/>
                  <a:ea typeface="+mn-ea"/>
                  <a:cs typeface="+mn-cs"/>
                  <a:sym typeface="Arial"/>
                </a:rPr>
                <a:t>g</a:t>
              </a:r>
              <a:r>
                <a:rPr kumimoji="0" lang="en-US" sz="2000" b="0" i="0" u="none" strike="noStrike" kern="1200" cap="none" spc="0" normalizeH="0" baseline="0" noProof="0" dirty="0">
                  <a:ln>
                    <a:noFill/>
                  </a:ln>
                  <a:solidFill>
                    <a:srgbClr val="FFFFFF"/>
                  </a:solidFill>
                  <a:effectLst/>
                  <a:uLnTx/>
                  <a:uFillTx/>
                  <a:latin typeface="Arial"/>
                  <a:ea typeface="+mn-ea"/>
                  <a:cs typeface="+mn-cs"/>
                  <a:sym typeface="Arial"/>
                </a:rPr>
                <a:t>lobal competitiveness</a:t>
              </a:r>
            </a:p>
          </p:txBody>
        </p:sp>
        <p:sp>
          <p:nvSpPr>
            <p:cNvPr id="10" name="Freeform: Shape 9">
              <a:extLst>
                <a:ext uri="{FF2B5EF4-FFF2-40B4-BE49-F238E27FC236}">
                  <a16:creationId xmlns:a16="http://schemas.microsoft.com/office/drawing/2014/main" id="{31CF31B5-7099-5AF9-93A8-DFC77A927DDE}"/>
                </a:ext>
              </a:extLst>
            </p:cNvPr>
            <p:cNvSpPr/>
            <p:nvPr/>
          </p:nvSpPr>
          <p:spPr>
            <a:xfrm>
              <a:off x="8026597" y="1513956"/>
              <a:ext cx="3327201" cy="1552761"/>
            </a:xfrm>
            <a:custGeom>
              <a:avLst/>
              <a:gdLst>
                <a:gd name="connsiteX0" fmla="*/ 0 w 3327201"/>
                <a:gd name="connsiteY0" fmla="*/ 0 h 1552761"/>
                <a:gd name="connsiteX1" fmla="*/ 3327201 w 3327201"/>
                <a:gd name="connsiteY1" fmla="*/ 0 h 1552761"/>
                <a:gd name="connsiteX2" fmla="*/ 3327201 w 3327201"/>
                <a:gd name="connsiteY2" fmla="*/ 1552761 h 1552761"/>
                <a:gd name="connsiteX3" fmla="*/ 0 w 3327201"/>
                <a:gd name="connsiteY3" fmla="*/ 1552761 h 1552761"/>
                <a:gd name="connsiteX4" fmla="*/ 0 w 3327201"/>
                <a:gd name="connsiteY4" fmla="*/ 0 h 155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52761">
                  <a:moveTo>
                    <a:pt x="0" y="0"/>
                  </a:moveTo>
                  <a:lnTo>
                    <a:pt x="3327201" y="0"/>
                  </a:lnTo>
                  <a:lnTo>
                    <a:pt x="3327201" y="1552761"/>
                  </a:lnTo>
                  <a:lnTo>
                    <a:pt x="0" y="1552761"/>
                  </a:lnTo>
                  <a:lnTo>
                    <a:pt x="0" y="0"/>
                  </a:lnTo>
                  <a:close/>
                </a:path>
              </a:pathLst>
            </a:custGeom>
            <a:noFill/>
            <a:ln>
              <a:noFill/>
            </a:ln>
            <a:sp3d/>
          </p:spPr>
          <p:style>
            <a:lnRef idx="2">
              <a:scrgbClr r="0" g="0" b="0"/>
            </a:lnRef>
            <a:fillRef idx="1">
              <a:scrgbClr r="0" g="0" b="0"/>
            </a:fillRef>
            <a:effectRef idx="0">
              <a:schemeClr val="accent5">
                <a:shade val="80000"/>
                <a:hueOff val="-513283"/>
                <a:satOff val="0"/>
                <a:lumOff val="33875"/>
                <a:alphaOff val="0"/>
              </a:schemeClr>
            </a:effectRef>
            <a:fontRef idx="minor">
              <a:schemeClr val="lt1"/>
            </a:fontRef>
          </p:style>
          <p:txBody>
            <a:bodyPr spcFirstLastPara="0" vert="horz" wrap="square" lIns="328654" tIns="165100" rIns="328654" bIns="165100" numCol="1" spcCol="1270" anchor="ctr" anchorCtr="0">
              <a:noAutofit/>
            </a:bodyPr>
            <a:lstStyle/>
            <a:p>
              <a:pPr marL="0" marR="0" lvl="0" indent="0" algn="l" defTabSz="2933700" rtl="0" eaLnBrk="1" fontAlgn="auto" latinLnBrk="0" hangingPunct="1">
                <a:lnSpc>
                  <a:spcPct val="90000"/>
                </a:lnSpc>
                <a:spcBef>
                  <a:spcPct val="0"/>
                </a:spcBef>
                <a:spcAft>
                  <a:spcPct val="35000"/>
                </a:spcAft>
                <a:buClr>
                  <a:srgbClr val="000000"/>
                </a:buClr>
                <a:buSzTx/>
                <a:buFont typeface="Arial"/>
                <a:buNone/>
                <a:tabLst/>
                <a:defRPr/>
              </a:pPr>
              <a:r>
                <a:rPr kumimoji="0" lang="en-US" sz="6600" b="0" i="0" u="none" strike="noStrike" kern="1200" cap="none" spc="0" normalizeH="0" baseline="0" noProof="0" dirty="0">
                  <a:ln>
                    <a:noFill/>
                  </a:ln>
                  <a:solidFill>
                    <a:srgbClr val="FFFFFF"/>
                  </a:solidFill>
                  <a:effectLst/>
                  <a:uLnTx/>
                  <a:uFillTx/>
                  <a:latin typeface="Arial"/>
                  <a:ea typeface="+mn-ea"/>
                  <a:cs typeface="+mn-cs"/>
                  <a:sym typeface="Arial"/>
                </a:rPr>
                <a:t>03</a:t>
              </a:r>
            </a:p>
          </p:txBody>
        </p:sp>
      </p:grpSp>
    </p:spTree>
    <p:extLst>
      <p:ext uri="{BB962C8B-B14F-4D97-AF65-F5344CB8AC3E}">
        <p14:creationId xmlns:p14="http://schemas.microsoft.com/office/powerpoint/2010/main" val="172754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F7657CA-273A-2EF0-F08E-2FBFAFDF5D48}"/>
              </a:ext>
            </a:extLst>
          </p:cNvPr>
          <p:cNvSpPr txBox="1">
            <a:spLocks/>
          </p:cNvSpPr>
          <p:nvPr/>
        </p:nvSpPr>
        <p:spPr>
          <a:xfrm>
            <a:off x="961490" y="328773"/>
            <a:ext cx="10515600" cy="656159"/>
          </a:xfrm>
          <a:prstGeom prst="rect">
            <a:avLst/>
          </a:prstGeom>
          <a:noFill/>
          <a:ln>
            <a:noFill/>
          </a:ln>
        </p:spPr>
        <p:txBody>
          <a:bodyPr spcFirstLastPara="1" wrap="square" lIns="91425" tIns="45700" rIns="91425"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pl-PL" dirty="0">
                <a:solidFill>
                  <a:srgbClr val="71BBBE"/>
                </a:solidFill>
              </a:rPr>
              <a:t>Joint </a:t>
            </a:r>
            <a:r>
              <a:rPr lang="pl-PL" dirty="0" err="1">
                <a:solidFill>
                  <a:srgbClr val="71BBBE"/>
                </a:solidFill>
              </a:rPr>
              <a:t>degree</a:t>
            </a:r>
            <a:r>
              <a:rPr lang="pl-PL" dirty="0">
                <a:solidFill>
                  <a:srgbClr val="71BBBE"/>
                </a:solidFill>
              </a:rPr>
              <a:t> </a:t>
            </a:r>
            <a:r>
              <a:rPr lang="fr-BE" dirty="0">
                <a:solidFill>
                  <a:srgbClr val="71BBBE"/>
                </a:solidFill>
              </a:rPr>
              <a:t>          </a:t>
            </a:r>
            <a:r>
              <a:rPr lang="pl-PL" dirty="0">
                <a:solidFill>
                  <a:srgbClr val="71BBBE"/>
                </a:solidFill>
              </a:rPr>
              <a:t>vs </a:t>
            </a:r>
            <a:r>
              <a:rPr lang="fr-BE" dirty="0">
                <a:solidFill>
                  <a:srgbClr val="71BBBE"/>
                </a:solidFill>
              </a:rPr>
              <a:t>      </a:t>
            </a:r>
            <a:r>
              <a:rPr lang="pl-PL" dirty="0" err="1">
                <a:solidFill>
                  <a:srgbClr val="71BBBE"/>
                </a:solidFill>
              </a:rPr>
              <a:t>European</a:t>
            </a:r>
            <a:r>
              <a:rPr lang="pl-PL" dirty="0">
                <a:solidFill>
                  <a:srgbClr val="71BBBE"/>
                </a:solidFill>
              </a:rPr>
              <a:t> </a:t>
            </a:r>
            <a:r>
              <a:rPr lang="pl-PL" dirty="0" err="1">
                <a:solidFill>
                  <a:srgbClr val="71BBBE"/>
                </a:solidFill>
              </a:rPr>
              <a:t>degree</a:t>
            </a:r>
            <a:endParaRPr lang="pl-PL" dirty="0">
              <a:solidFill>
                <a:srgbClr val="71BBBE"/>
              </a:solidFill>
              <a:cs typeface="Calibri Light"/>
            </a:endParaRPr>
          </a:p>
        </p:txBody>
      </p:sp>
      <p:sp>
        <p:nvSpPr>
          <p:cNvPr id="13" name="Rectangle 12">
            <a:extLst>
              <a:ext uri="{FF2B5EF4-FFF2-40B4-BE49-F238E27FC236}">
                <a16:creationId xmlns:a16="http://schemas.microsoft.com/office/drawing/2014/main" id="{04DDFCD4-AF08-671C-6446-A7E967122E33}"/>
              </a:ext>
            </a:extLst>
          </p:cNvPr>
          <p:cNvSpPr/>
          <p:nvPr/>
        </p:nvSpPr>
        <p:spPr>
          <a:xfrm>
            <a:off x="8610082" y="5769359"/>
            <a:ext cx="3285811" cy="492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descr="A road going through a mountain&#10;&#10;Description automatically generated">
            <a:extLst>
              <a:ext uri="{FF2B5EF4-FFF2-40B4-BE49-F238E27FC236}">
                <a16:creationId xmlns:a16="http://schemas.microsoft.com/office/drawing/2014/main" id="{58596351-2EDB-831F-E6E0-78BD1269DB76}"/>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161652" y="1457480"/>
            <a:ext cx="5600680" cy="4279890"/>
          </a:xfrm>
          <a:prstGeom prst="rect">
            <a:avLst/>
          </a:prstGeom>
        </p:spPr>
      </p:pic>
      <p:sp>
        <p:nvSpPr>
          <p:cNvPr id="3" name="Title 1">
            <a:extLst>
              <a:ext uri="{FF2B5EF4-FFF2-40B4-BE49-F238E27FC236}">
                <a16:creationId xmlns:a16="http://schemas.microsoft.com/office/drawing/2014/main" id="{DE771244-B41F-56D2-34DA-1DE60AC277ED}"/>
              </a:ext>
            </a:extLst>
          </p:cNvPr>
          <p:cNvSpPr>
            <a:spLocks noGrp="1"/>
          </p:cNvSpPr>
          <p:nvPr>
            <p:ph type="title"/>
          </p:nvPr>
        </p:nvSpPr>
        <p:spPr>
          <a:xfrm>
            <a:off x="121636" y="5400520"/>
            <a:ext cx="5600680" cy="1232118"/>
          </a:xfrm>
          <a:solidFill>
            <a:schemeClr val="bg1"/>
          </a:solidFill>
        </p:spPr>
        <p:txBody>
          <a:bodyPr vert="horz" lIns="91440" tIns="45720" rIns="91440" bIns="45720" rtlCol="0" anchor="ctr">
            <a:noAutofit/>
          </a:bodyPr>
          <a:lstStyle/>
          <a:p>
            <a:pPr algn="ctr"/>
            <a:r>
              <a:rPr lang="en-US" sz="1800" b="1" dirty="0">
                <a:solidFill>
                  <a:srgbClr val="71BBBE"/>
                </a:solidFill>
                <a:latin typeface="Verdana" panose="020B0604030504040204" pitchFamily="34" charset="0"/>
                <a:ea typeface="Verdana" panose="020B0604030504040204" pitchFamily="34" charset="0"/>
              </a:rPr>
              <a:t>The road for creating a joint degree </a:t>
            </a:r>
            <a:r>
              <a:rPr lang="en-US" sz="1800" b="1" dirty="0" err="1">
                <a:solidFill>
                  <a:srgbClr val="71BBBE"/>
                </a:solidFill>
                <a:latin typeface="Verdana" panose="020B0604030504040204" pitchFamily="34" charset="0"/>
                <a:ea typeface="Verdana" panose="020B0604030504040204" pitchFamily="34" charset="0"/>
              </a:rPr>
              <a:t>programme</a:t>
            </a:r>
            <a:r>
              <a:rPr lang="en-US" sz="1800" b="1" dirty="0">
                <a:solidFill>
                  <a:srgbClr val="71BBBE"/>
                </a:solidFill>
                <a:latin typeface="Verdana" panose="020B0604030504040204" pitchFamily="34" charset="0"/>
                <a:ea typeface="Verdana" panose="020B0604030504040204" pitchFamily="34" charset="0"/>
              </a:rPr>
              <a:t> is extremely complex as every partner must fulfill different and often incompatible national requirements</a:t>
            </a:r>
          </a:p>
        </p:txBody>
      </p:sp>
      <p:sp>
        <p:nvSpPr>
          <p:cNvPr id="4" name="Rectangle 3">
            <a:extLst>
              <a:ext uri="{FF2B5EF4-FFF2-40B4-BE49-F238E27FC236}">
                <a16:creationId xmlns:a16="http://schemas.microsoft.com/office/drawing/2014/main" id="{3888E6B2-93A3-2BD5-3CE2-BA524D375A75}"/>
              </a:ext>
            </a:extLst>
          </p:cNvPr>
          <p:cNvSpPr/>
          <p:nvPr/>
        </p:nvSpPr>
        <p:spPr>
          <a:xfrm>
            <a:off x="161653" y="1457481"/>
            <a:ext cx="5600680" cy="511020"/>
          </a:xfrm>
          <a:prstGeom prst="rect">
            <a:avLst/>
          </a:prstGeom>
          <a:solidFill>
            <a:srgbClr val="71BBBE"/>
          </a:solidFill>
          <a:ln>
            <a:solidFill>
              <a:srgbClr val="71B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latin typeface="Verdana" panose="020B0604030504040204" pitchFamily="34" charset="0"/>
                <a:ea typeface="Verdana" panose="020B0604030504040204" pitchFamily="34" charset="0"/>
              </a:rPr>
              <a:t>The situation today:</a:t>
            </a:r>
          </a:p>
        </p:txBody>
      </p:sp>
      <p:pic>
        <p:nvPicPr>
          <p:cNvPr id="5" name="Picture 4">
            <a:extLst>
              <a:ext uri="{FF2B5EF4-FFF2-40B4-BE49-F238E27FC236}">
                <a16:creationId xmlns:a16="http://schemas.microsoft.com/office/drawing/2014/main" id="{F61AA7AE-3EB4-70AB-4089-DE88ED9A66F3}"/>
              </a:ext>
            </a:extLst>
          </p:cNvPr>
          <p:cNvPicPr>
            <a:picLocks noChangeAspect="1"/>
          </p:cNvPicPr>
          <p:nvPr/>
        </p:nvPicPr>
        <p:blipFill>
          <a:blip r:embed="rId4"/>
          <a:stretch>
            <a:fillRect/>
          </a:stretch>
        </p:blipFill>
        <p:spPr>
          <a:xfrm>
            <a:off x="5915378" y="1968501"/>
            <a:ext cx="6101368" cy="3432019"/>
          </a:xfrm>
          <a:prstGeom prst="rect">
            <a:avLst/>
          </a:prstGeom>
        </p:spPr>
      </p:pic>
      <p:sp>
        <p:nvSpPr>
          <p:cNvPr id="6" name="Rectangle 5">
            <a:extLst>
              <a:ext uri="{FF2B5EF4-FFF2-40B4-BE49-F238E27FC236}">
                <a16:creationId xmlns:a16="http://schemas.microsoft.com/office/drawing/2014/main" id="{DEDBE1F8-ABE5-1525-3ACE-659683E69D44}"/>
              </a:ext>
            </a:extLst>
          </p:cNvPr>
          <p:cNvSpPr/>
          <p:nvPr/>
        </p:nvSpPr>
        <p:spPr>
          <a:xfrm>
            <a:off x="5915377" y="1457481"/>
            <a:ext cx="6101368" cy="511020"/>
          </a:xfrm>
          <a:prstGeom prst="rect">
            <a:avLst/>
          </a:prstGeom>
          <a:solidFill>
            <a:srgbClr val="71BBBE"/>
          </a:solidFill>
          <a:ln>
            <a:solidFill>
              <a:srgbClr val="71B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latin typeface="Verdana" panose="020B0604030504040204" pitchFamily="34" charset="0"/>
                <a:ea typeface="Verdana" panose="020B0604030504040204" pitchFamily="34" charset="0"/>
              </a:rPr>
              <a:t>The situation tomorrow:</a:t>
            </a:r>
          </a:p>
        </p:txBody>
      </p:sp>
      <p:sp>
        <p:nvSpPr>
          <p:cNvPr id="7" name="Title 1">
            <a:extLst>
              <a:ext uri="{FF2B5EF4-FFF2-40B4-BE49-F238E27FC236}">
                <a16:creationId xmlns:a16="http://schemas.microsoft.com/office/drawing/2014/main" id="{CC1FF4C8-5FDC-A87B-08BC-ABC205115ECE}"/>
              </a:ext>
            </a:extLst>
          </p:cNvPr>
          <p:cNvSpPr txBox="1">
            <a:spLocks/>
          </p:cNvSpPr>
          <p:nvPr/>
        </p:nvSpPr>
        <p:spPr>
          <a:xfrm>
            <a:off x="5915378" y="5399484"/>
            <a:ext cx="6254414" cy="1458515"/>
          </a:xfrm>
          <a:prstGeom prst="rect">
            <a:avLst/>
          </a:prstGeom>
          <a:solidFill>
            <a:schemeClr val="bg1"/>
          </a:solid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solidFill>
                  <a:srgbClr val="71BBBE"/>
                </a:solidFill>
                <a:latin typeface="Verdana"/>
                <a:ea typeface="Verdana"/>
              </a:rPr>
              <a:t>A European degree is </a:t>
            </a:r>
            <a:r>
              <a:rPr lang="en-US" sz="1800" b="1" dirty="0">
                <a:solidFill>
                  <a:srgbClr val="0070C0"/>
                </a:solidFill>
                <a:latin typeface="Verdana"/>
                <a:ea typeface="Verdana"/>
              </a:rPr>
              <a:t>embedded in national legislation</a:t>
            </a:r>
            <a:r>
              <a:rPr lang="en-US" sz="1800" b="1" dirty="0">
                <a:solidFill>
                  <a:srgbClr val="71BBBE"/>
                </a:solidFill>
                <a:latin typeface="Verdana"/>
                <a:ea typeface="Verdana"/>
              </a:rPr>
              <a:t> as a new qualification, </a:t>
            </a:r>
            <a:r>
              <a:rPr lang="en-US" sz="1800" b="1" u="sng" dirty="0">
                <a:solidFill>
                  <a:srgbClr val="0070C0"/>
                </a:solidFill>
                <a:latin typeface="Verdana"/>
                <a:ea typeface="Verdana"/>
              </a:rPr>
              <a:t>alongside other national degrees</a:t>
            </a:r>
            <a:r>
              <a:rPr lang="en-US" sz="1800" b="1" dirty="0">
                <a:solidFill>
                  <a:srgbClr val="71BBBE"/>
                </a:solidFill>
                <a:latin typeface="Verdana"/>
                <a:ea typeface="Verdana"/>
              </a:rPr>
              <a:t> at Bachelor, Master and Doctoral level. </a:t>
            </a:r>
            <a:r>
              <a:rPr lang="en-US" sz="1800" b="1" dirty="0">
                <a:solidFill>
                  <a:srgbClr val="0070C0"/>
                </a:solidFill>
                <a:latin typeface="Verdana"/>
                <a:ea typeface="Verdana"/>
              </a:rPr>
              <a:t>It is based on European criteria. No national criteria on top.</a:t>
            </a:r>
          </a:p>
        </p:txBody>
      </p:sp>
    </p:spTree>
    <p:extLst>
      <p:ext uri="{BB962C8B-B14F-4D97-AF65-F5344CB8AC3E}">
        <p14:creationId xmlns:p14="http://schemas.microsoft.com/office/powerpoint/2010/main" val="74763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6CF5396-4490-259D-C35D-2C78A237AF1C}"/>
              </a:ext>
            </a:extLst>
          </p:cNvPr>
          <p:cNvSpPr/>
          <p:nvPr/>
        </p:nvSpPr>
        <p:spPr>
          <a:xfrm>
            <a:off x="1028695" y="1847709"/>
            <a:ext cx="10085838" cy="651653"/>
          </a:xfrm>
          <a:prstGeom prst="roundRect">
            <a:avLst/>
          </a:prstGeom>
          <a:solidFill>
            <a:srgbClr val="4BC5DE">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94977E03-F655-4CF2-C548-96CC57400B48}"/>
              </a:ext>
            </a:extLst>
          </p:cNvPr>
          <p:cNvSpPr>
            <a:spLocks noGrp="1"/>
          </p:cNvSpPr>
          <p:nvPr>
            <p:ph type="title"/>
          </p:nvPr>
        </p:nvSpPr>
        <p:spPr>
          <a:xfrm>
            <a:off x="957328" y="367549"/>
            <a:ext cx="10515600" cy="782357"/>
          </a:xfrm>
        </p:spPr>
        <p:txBody>
          <a:bodyPr/>
          <a:lstStyle/>
          <a:p>
            <a:r>
              <a:rPr lang="en-IE" dirty="0"/>
              <a:t>Examples of proposed European criteria</a:t>
            </a:r>
            <a:br>
              <a:rPr lang="en-IE" dirty="0"/>
            </a:br>
            <a:r>
              <a:rPr lang="en-IE" sz="2400" dirty="0"/>
              <a:t>(full list in Annex to the CR on a European QA and recognition system)</a:t>
            </a:r>
          </a:p>
        </p:txBody>
      </p:sp>
      <p:sp>
        <p:nvSpPr>
          <p:cNvPr id="5" name="Flowchart: Alternate Process 4">
            <a:extLst>
              <a:ext uri="{FF2B5EF4-FFF2-40B4-BE49-F238E27FC236}">
                <a16:creationId xmlns:a16="http://schemas.microsoft.com/office/drawing/2014/main" id="{A2990D51-5EC3-06A4-6679-2A2BE63D5067}"/>
              </a:ext>
            </a:extLst>
          </p:cNvPr>
          <p:cNvSpPr/>
          <p:nvPr/>
        </p:nvSpPr>
        <p:spPr>
          <a:xfrm>
            <a:off x="3421594" y="5167715"/>
            <a:ext cx="5460133" cy="1603747"/>
          </a:xfrm>
          <a:prstGeom prst="flowChartAlternateProcess">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1" i="0" u="none" strike="noStrike" kern="0" cap="none" spc="0" normalizeH="0" baseline="0" noProof="0">
                <a:ln>
                  <a:noFill/>
                </a:ln>
                <a:solidFill>
                  <a:srgbClr val="FFFFFF"/>
                </a:solidFill>
                <a:effectLst/>
                <a:uLnTx/>
                <a:uFillTx/>
                <a:latin typeface="Arial"/>
                <a:ea typeface="+mn-ea"/>
                <a:cs typeface="+mn-cs"/>
                <a:sym typeface="Arial"/>
              </a:rPr>
              <a:t>European Values, inclusiveness &amp; multilingualism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Joint programmes should promote democratic values, multilingualism, inclusiveness and the green transition</a:t>
            </a:r>
          </a:p>
        </p:txBody>
      </p:sp>
      <p:sp>
        <p:nvSpPr>
          <p:cNvPr id="6" name="Flowchart: Alternate Process 5">
            <a:extLst>
              <a:ext uri="{FF2B5EF4-FFF2-40B4-BE49-F238E27FC236}">
                <a16:creationId xmlns:a16="http://schemas.microsoft.com/office/drawing/2014/main" id="{DF0C4373-DFA2-8E40-E506-8567F6149EFF}"/>
              </a:ext>
            </a:extLst>
          </p:cNvPr>
          <p:cNvSpPr/>
          <p:nvPr/>
        </p:nvSpPr>
        <p:spPr>
          <a:xfrm>
            <a:off x="6438425" y="3286269"/>
            <a:ext cx="5498708" cy="1641272"/>
          </a:xfrm>
          <a:prstGeom prst="flowChartAlternateProcess">
            <a:avLst/>
          </a:prstGeom>
          <a:solidFill>
            <a:srgbClr val="95B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1" i="0" u="none" strike="noStrike" kern="0" cap="none" spc="0" normalizeH="0" baseline="0" noProof="0">
                <a:ln>
                  <a:noFill/>
                </a:ln>
                <a:solidFill>
                  <a:srgbClr val="FFFFFF"/>
                </a:solidFill>
                <a:effectLst/>
                <a:uLnTx/>
                <a:uFillTx/>
                <a:latin typeface="Arial"/>
                <a:ea typeface="+mn-ea"/>
                <a:cs typeface="+mn-cs"/>
                <a:sym typeface="Arial"/>
              </a:rPr>
              <a:t>Learning experience:</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Embedded student mobility</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Student-centred</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Include interdisciplinary components</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Labour market relevance</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Digital skills</a:t>
            </a:r>
          </a:p>
        </p:txBody>
      </p:sp>
      <p:sp>
        <p:nvSpPr>
          <p:cNvPr id="2" name="Arrow: Striped Right 1">
            <a:extLst>
              <a:ext uri="{FF2B5EF4-FFF2-40B4-BE49-F238E27FC236}">
                <a16:creationId xmlns:a16="http://schemas.microsoft.com/office/drawing/2014/main" id="{D7297033-56F3-4DB5-E068-CDD90467F51B}"/>
              </a:ext>
            </a:extLst>
          </p:cNvPr>
          <p:cNvSpPr/>
          <p:nvPr/>
        </p:nvSpPr>
        <p:spPr>
          <a:xfrm>
            <a:off x="1028695" y="1026616"/>
            <a:ext cx="10515600" cy="1213721"/>
          </a:xfrm>
          <a:prstGeom prst="striped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err="1">
                <a:ln>
                  <a:noFill/>
                </a:ln>
                <a:solidFill>
                  <a:srgbClr val="FFFFFF"/>
                </a:solidFill>
                <a:effectLst/>
                <a:uLnTx/>
                <a:uFillTx/>
                <a:latin typeface="Arial"/>
                <a:ea typeface="+mn-ea"/>
                <a:cs typeface="+mn-cs"/>
                <a:sym typeface="Arial"/>
              </a:rPr>
              <a:t>Boosting</a:t>
            </a:r>
            <a:r>
              <a:rPr kumimoji="0" lang="pl-PL" sz="2000" b="1" i="0" u="none" strike="noStrike" kern="0" cap="none" spc="0" normalizeH="0" baseline="0" noProof="0">
                <a:ln>
                  <a:noFill/>
                </a:ln>
                <a:solidFill>
                  <a:srgbClr val="FFFFFF"/>
                </a:solidFill>
                <a:effectLst/>
                <a:uLnTx/>
                <a:uFillTx/>
                <a:latin typeface="Arial"/>
                <a:ea typeface="+mn-ea"/>
                <a:cs typeface="+mn-cs"/>
                <a:sym typeface="Arial"/>
              </a:rPr>
              <a:t> the </a:t>
            </a:r>
            <a:r>
              <a:rPr kumimoji="0" lang="pl-PL" sz="2000" b="1" i="0" u="none" strike="noStrike" kern="0" cap="none" spc="0" normalizeH="0" baseline="0" noProof="0" err="1">
                <a:ln>
                  <a:noFill/>
                </a:ln>
                <a:solidFill>
                  <a:srgbClr val="FFFFFF"/>
                </a:solidFill>
                <a:effectLst/>
                <a:uLnTx/>
                <a:uFillTx/>
                <a:latin typeface="Arial"/>
                <a:ea typeface="+mn-ea"/>
                <a:cs typeface="+mn-cs"/>
                <a:sym typeface="Arial"/>
              </a:rPr>
              <a:t>implementation</a:t>
            </a:r>
            <a:r>
              <a:rPr kumimoji="0" lang="pl-PL" sz="2000" b="1" i="0" u="none" strike="noStrike" kern="0" cap="none" spc="0" normalizeH="0" baseline="0" noProof="0">
                <a:ln>
                  <a:noFill/>
                </a:ln>
                <a:solidFill>
                  <a:srgbClr val="FFFFFF"/>
                </a:solidFill>
                <a:effectLst/>
                <a:uLnTx/>
                <a:uFillTx/>
                <a:latin typeface="Arial"/>
                <a:ea typeface="+mn-ea"/>
                <a:cs typeface="+mn-cs"/>
                <a:sym typeface="Arial"/>
              </a:rPr>
              <a:t> of the </a:t>
            </a:r>
            <a:r>
              <a:rPr kumimoji="0" lang="pl-PL" sz="2000" b="1" i="0" u="none" strike="noStrike" kern="0" cap="none" spc="0" normalizeH="0" baseline="0" noProof="0" err="1">
                <a:ln>
                  <a:noFill/>
                </a:ln>
                <a:solidFill>
                  <a:srgbClr val="FFFFFF"/>
                </a:solidFill>
                <a:effectLst/>
                <a:uLnTx/>
                <a:uFillTx/>
                <a:latin typeface="Arial"/>
                <a:ea typeface="+mn-ea"/>
                <a:cs typeface="+mn-cs"/>
                <a:sym typeface="Arial"/>
              </a:rPr>
              <a:t>Bologna</a:t>
            </a:r>
            <a:r>
              <a:rPr kumimoji="0" lang="pl-PL" sz="2000" b="1" i="0" u="none" strike="noStrike" kern="0" cap="none" spc="0" normalizeH="0" baseline="0" noProof="0">
                <a:ln>
                  <a:noFill/>
                </a:ln>
                <a:solidFill>
                  <a:srgbClr val="FFFFFF"/>
                </a:solidFill>
                <a:effectLst/>
                <a:uLnTx/>
                <a:uFillTx/>
                <a:latin typeface="Arial"/>
                <a:ea typeface="+mn-ea"/>
                <a:cs typeface="+mn-cs"/>
                <a:sym typeface="Arial"/>
              </a:rPr>
              <a:t> </a:t>
            </a:r>
            <a:r>
              <a:rPr kumimoji="0" lang="pl-PL" sz="2000" b="1" i="0" u="none" strike="noStrike" kern="0" cap="none" spc="0" normalizeH="0" baseline="0" noProof="0" err="1">
                <a:ln>
                  <a:noFill/>
                </a:ln>
                <a:solidFill>
                  <a:srgbClr val="FFFFFF"/>
                </a:solidFill>
                <a:effectLst/>
                <a:uLnTx/>
                <a:uFillTx/>
                <a:latin typeface="Arial"/>
                <a:ea typeface="+mn-ea"/>
                <a:cs typeface="+mn-cs"/>
                <a:sym typeface="Arial"/>
              </a:rPr>
              <a:t>instruments</a:t>
            </a:r>
            <a:endParaRPr kumimoji="0" lang="en-IE"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0CA91A0F-B8C5-FCB0-22E9-59643F2F2FBE}"/>
              </a:ext>
            </a:extLst>
          </p:cNvPr>
          <p:cNvSpPr txBox="1"/>
          <p:nvPr/>
        </p:nvSpPr>
        <p:spPr>
          <a:xfrm>
            <a:off x="1064215" y="1970939"/>
            <a:ext cx="2699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err="1">
                <a:ln>
                  <a:noFill/>
                </a:ln>
                <a:solidFill>
                  <a:srgbClr val="000000"/>
                </a:solidFill>
                <a:effectLst/>
                <a:uLnTx/>
                <a:uFillTx/>
                <a:latin typeface="Arial"/>
                <a:cs typeface="Arial"/>
                <a:sym typeface="Arial"/>
              </a:rPr>
              <a:t>European</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quality</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assurance</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standards</a:t>
            </a:r>
            <a:r>
              <a:rPr kumimoji="0" lang="pl-PL" sz="1400" b="0" i="0" u="none" strike="noStrike" kern="0" cap="none" spc="0" normalizeH="0" baseline="0" noProof="0">
                <a:ln>
                  <a:noFill/>
                </a:ln>
                <a:solidFill>
                  <a:srgbClr val="000000"/>
                </a:solidFill>
                <a:effectLst/>
                <a:uLnTx/>
                <a:uFillTx/>
                <a:latin typeface="Arial"/>
                <a:cs typeface="Arial"/>
                <a:sym typeface="Arial"/>
              </a:rPr>
              <a:t> and </a:t>
            </a:r>
            <a:r>
              <a:rPr kumimoji="0" lang="pl-PL" sz="1400" b="0" i="0" u="none" strike="noStrike" kern="0" cap="none" spc="0" normalizeH="0" baseline="0" noProof="0" err="1">
                <a:ln>
                  <a:noFill/>
                </a:ln>
                <a:solidFill>
                  <a:srgbClr val="000000"/>
                </a:solidFill>
                <a:effectLst/>
                <a:uLnTx/>
                <a:uFillTx/>
                <a:latin typeface="Arial"/>
                <a:cs typeface="Arial"/>
                <a:sym typeface="Arial"/>
              </a:rPr>
              <a:t>guidelines</a:t>
            </a:r>
            <a:endParaRPr kumimoji="0" lang="en-IE"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EB0F99A3-9AED-DECD-9380-B46957BF1D5D}"/>
              </a:ext>
            </a:extLst>
          </p:cNvPr>
          <p:cNvSpPr txBox="1"/>
          <p:nvPr/>
        </p:nvSpPr>
        <p:spPr>
          <a:xfrm>
            <a:off x="3513918" y="1970939"/>
            <a:ext cx="2699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err="1">
                <a:ln>
                  <a:noFill/>
                </a:ln>
                <a:solidFill>
                  <a:srgbClr val="000000"/>
                </a:solidFill>
                <a:effectLst/>
                <a:uLnTx/>
                <a:uFillTx/>
                <a:latin typeface="Arial"/>
                <a:cs typeface="Arial"/>
                <a:sym typeface="Arial"/>
              </a:rPr>
              <a:t>European</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approach</a:t>
            </a:r>
            <a:r>
              <a:rPr kumimoji="0" lang="pl-PL" sz="1400" b="0" i="0" u="none" strike="noStrike" kern="0" cap="none" spc="0" normalizeH="0" baseline="0" noProof="0">
                <a:ln>
                  <a:noFill/>
                </a:ln>
                <a:solidFill>
                  <a:srgbClr val="000000"/>
                </a:solidFill>
                <a:effectLst/>
                <a:uLnTx/>
                <a:uFillTx/>
                <a:latin typeface="Arial"/>
                <a:cs typeface="Arial"/>
                <a:sym typeface="Arial"/>
              </a:rPr>
              <a:t> to </a:t>
            </a:r>
            <a:r>
              <a:rPr kumimoji="0" lang="pl-PL" sz="1400" b="0" i="0" u="none" strike="noStrike" kern="0" cap="none" spc="0" normalizeH="0" baseline="0" noProof="0" err="1">
                <a:ln>
                  <a:noFill/>
                </a:ln>
                <a:solidFill>
                  <a:srgbClr val="000000"/>
                </a:solidFill>
                <a:effectLst/>
                <a:uLnTx/>
                <a:uFillTx/>
                <a:latin typeface="Arial"/>
                <a:cs typeface="Arial"/>
                <a:sym typeface="Arial"/>
              </a:rPr>
              <a:t>quality</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assurance</a:t>
            </a:r>
            <a:r>
              <a:rPr kumimoji="0" lang="pl-PL" sz="1400" b="0" i="0" u="none" strike="noStrike" kern="0" cap="none" spc="0" normalizeH="0" baseline="0" noProof="0">
                <a:ln>
                  <a:noFill/>
                </a:ln>
                <a:solidFill>
                  <a:srgbClr val="000000"/>
                </a:solidFill>
                <a:effectLst/>
                <a:uLnTx/>
                <a:uFillTx/>
                <a:latin typeface="Arial"/>
                <a:cs typeface="Arial"/>
                <a:sym typeface="Arial"/>
              </a:rPr>
              <a:t> of joint programmes</a:t>
            </a:r>
            <a:endParaRPr kumimoji="0" lang="en-IE"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09962334-1D03-3F2D-A27A-DF56529D8A01}"/>
              </a:ext>
            </a:extLst>
          </p:cNvPr>
          <p:cNvSpPr txBox="1"/>
          <p:nvPr/>
        </p:nvSpPr>
        <p:spPr>
          <a:xfrm>
            <a:off x="6288923" y="2074530"/>
            <a:ext cx="26996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0000"/>
                </a:solidFill>
                <a:effectLst/>
                <a:uLnTx/>
                <a:uFillTx/>
                <a:latin typeface="Arial"/>
                <a:cs typeface="Arial"/>
                <a:sym typeface="Arial"/>
              </a:rPr>
              <a:t>ECTS User Guide</a:t>
            </a:r>
            <a:endParaRPr kumimoji="0" lang="en-IE"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6B55387B-5874-6925-B862-477F4AD64339}"/>
              </a:ext>
            </a:extLst>
          </p:cNvPr>
          <p:cNvSpPr txBox="1"/>
          <p:nvPr/>
        </p:nvSpPr>
        <p:spPr>
          <a:xfrm>
            <a:off x="8093512" y="2072338"/>
            <a:ext cx="26996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err="1">
                <a:ln>
                  <a:noFill/>
                </a:ln>
                <a:solidFill>
                  <a:srgbClr val="000000"/>
                </a:solidFill>
                <a:effectLst/>
                <a:uLnTx/>
                <a:uFillTx/>
                <a:latin typeface="Arial"/>
                <a:cs typeface="Arial"/>
                <a:sym typeface="Arial"/>
              </a:rPr>
              <a:t>Diploma</a:t>
            </a:r>
            <a:r>
              <a:rPr kumimoji="0" lang="pl-PL" sz="1400" b="0" i="0" u="none" strike="noStrike" kern="0" cap="none" spc="0" normalizeH="0" baseline="0" noProof="0">
                <a:ln>
                  <a:noFill/>
                </a:ln>
                <a:solidFill>
                  <a:srgbClr val="000000"/>
                </a:solidFill>
                <a:effectLst/>
                <a:uLnTx/>
                <a:uFillTx/>
                <a:latin typeface="Arial"/>
                <a:cs typeface="Arial"/>
                <a:sym typeface="Arial"/>
              </a:rPr>
              <a:t> </a:t>
            </a:r>
            <a:r>
              <a:rPr kumimoji="0" lang="pl-PL" sz="1400" b="0" i="0" u="none" strike="noStrike" kern="0" cap="none" spc="0" normalizeH="0" baseline="0" noProof="0" err="1">
                <a:ln>
                  <a:noFill/>
                </a:ln>
                <a:solidFill>
                  <a:srgbClr val="000000"/>
                </a:solidFill>
                <a:effectLst/>
                <a:uLnTx/>
                <a:uFillTx/>
                <a:latin typeface="Arial"/>
                <a:cs typeface="Arial"/>
                <a:sym typeface="Arial"/>
              </a:rPr>
              <a:t>Supplement</a:t>
            </a:r>
            <a:endParaRPr kumimoji="0" lang="en-IE"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TextBox 21">
            <a:extLst>
              <a:ext uri="{FF2B5EF4-FFF2-40B4-BE49-F238E27FC236}">
                <a16:creationId xmlns:a16="http://schemas.microsoft.com/office/drawing/2014/main" id="{AE5A1ACA-B64E-D807-BE92-488628E10C12}"/>
              </a:ext>
            </a:extLst>
          </p:cNvPr>
          <p:cNvSpPr txBox="1"/>
          <p:nvPr/>
        </p:nvSpPr>
        <p:spPr>
          <a:xfrm>
            <a:off x="1170656" y="2728073"/>
            <a:ext cx="100858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BE" sz="1800" b="1" i="0" u="none" strike="noStrike" kern="0" cap="none" spc="0" normalizeH="0" baseline="0" noProof="0">
                <a:ln>
                  <a:noFill/>
                </a:ln>
                <a:solidFill>
                  <a:srgbClr val="000000"/>
                </a:solidFill>
                <a:effectLst/>
                <a:uLnTx/>
                <a:uFillTx/>
                <a:latin typeface="Arial"/>
                <a:cs typeface="Arial"/>
                <a:sym typeface="Arial"/>
              </a:rPr>
              <a:t>g</a:t>
            </a:r>
            <a:r>
              <a:rPr kumimoji="0" lang="pl-PL" sz="1800" b="1" i="0" u="none" strike="noStrike" kern="0" cap="none" spc="0" normalizeH="0" baseline="0" noProof="0" err="1">
                <a:ln>
                  <a:noFill/>
                </a:ln>
                <a:solidFill>
                  <a:srgbClr val="000000"/>
                </a:solidFill>
                <a:effectLst/>
                <a:uLnTx/>
                <a:uFillTx/>
                <a:latin typeface="Arial"/>
                <a:cs typeface="Arial"/>
                <a:sym typeface="Arial"/>
              </a:rPr>
              <a:t>oing</a:t>
            </a:r>
            <a:r>
              <a:rPr kumimoji="0" lang="pl-PL" sz="1800" b="1" i="0" u="none" strike="noStrike" kern="0" cap="none" spc="0" normalizeH="0" baseline="0" noProof="0">
                <a:ln>
                  <a:noFill/>
                </a:ln>
                <a:solidFill>
                  <a:srgbClr val="000000"/>
                </a:solidFill>
                <a:effectLst/>
                <a:uLnTx/>
                <a:uFillTx/>
                <a:latin typeface="Arial"/>
                <a:cs typeface="Arial"/>
                <a:sym typeface="Arial"/>
              </a:rPr>
              <a:t> </a:t>
            </a:r>
            <a:r>
              <a:rPr kumimoji="0" lang="pl-PL" sz="1800" b="1" i="0" u="none" strike="noStrike" kern="0" cap="none" spc="0" normalizeH="0" baseline="0" noProof="0" err="1">
                <a:ln>
                  <a:noFill/>
                </a:ln>
                <a:solidFill>
                  <a:srgbClr val="000000"/>
                </a:solidFill>
                <a:effectLst/>
                <a:uLnTx/>
                <a:uFillTx/>
                <a:latin typeface="Arial"/>
                <a:cs typeface="Arial"/>
                <a:sym typeface="Arial"/>
              </a:rPr>
              <a:t>beyond</a:t>
            </a:r>
            <a:r>
              <a:rPr kumimoji="0" lang="pl-PL" sz="1800" b="1" i="0" u="none" strike="noStrike" kern="0" cap="none" spc="0" normalizeH="0" baseline="0" noProof="0">
                <a:ln>
                  <a:noFill/>
                </a:ln>
                <a:solidFill>
                  <a:srgbClr val="000000"/>
                </a:solidFill>
                <a:effectLst/>
                <a:uLnTx/>
                <a:uFillTx/>
                <a:latin typeface="Arial"/>
                <a:cs typeface="Arial"/>
                <a:sym typeface="Arial"/>
              </a:rPr>
              <a:t> the </a:t>
            </a:r>
            <a:r>
              <a:rPr kumimoji="0" lang="pl-PL" sz="1800" b="1" i="0" u="none" strike="noStrike" kern="0" cap="none" spc="0" normalizeH="0" baseline="0" noProof="0" err="1">
                <a:ln>
                  <a:noFill/>
                </a:ln>
                <a:solidFill>
                  <a:srgbClr val="000000"/>
                </a:solidFill>
                <a:effectLst/>
                <a:uLnTx/>
                <a:uFillTx/>
                <a:latin typeface="Arial"/>
                <a:cs typeface="Arial"/>
                <a:sym typeface="Arial"/>
              </a:rPr>
              <a:t>Bologna</a:t>
            </a:r>
            <a:r>
              <a:rPr kumimoji="0" lang="pl-PL" sz="1800" b="1" i="0" u="none" strike="noStrike" kern="0" cap="none" spc="0" normalizeH="0" baseline="0" noProof="0">
                <a:ln>
                  <a:noFill/>
                </a:ln>
                <a:solidFill>
                  <a:srgbClr val="000000"/>
                </a:solidFill>
                <a:effectLst/>
                <a:uLnTx/>
                <a:uFillTx/>
                <a:latin typeface="Arial"/>
                <a:cs typeface="Arial"/>
                <a:sym typeface="Arial"/>
              </a:rPr>
              <a:t> </a:t>
            </a:r>
            <a:r>
              <a:rPr kumimoji="0" lang="pl-PL" sz="1800" b="1" i="0" u="none" strike="noStrike" kern="0" cap="none" spc="0" normalizeH="0" baseline="0" noProof="0" err="1">
                <a:ln>
                  <a:noFill/>
                </a:ln>
                <a:solidFill>
                  <a:srgbClr val="000000"/>
                </a:solidFill>
                <a:effectLst/>
                <a:uLnTx/>
                <a:uFillTx/>
                <a:latin typeface="Arial"/>
                <a:cs typeface="Arial"/>
                <a:sym typeface="Arial"/>
              </a:rPr>
              <a:t>tools</a:t>
            </a:r>
            <a:r>
              <a:rPr kumimoji="0" lang="pl-PL" sz="1800" b="1" i="0" u="none" strike="noStrike" kern="0" cap="none" spc="0" normalizeH="0" baseline="0" noProof="0">
                <a:ln>
                  <a:noFill/>
                </a:ln>
                <a:solidFill>
                  <a:srgbClr val="000000"/>
                </a:solidFill>
                <a:effectLst/>
                <a:uLnTx/>
                <a:uFillTx/>
                <a:latin typeface="Arial"/>
                <a:cs typeface="Arial"/>
                <a:sym typeface="Arial"/>
              </a:rPr>
              <a:t> </a:t>
            </a:r>
            <a:r>
              <a:rPr kumimoji="0" lang="fr-BE" sz="1800" b="1" i="0" u="none" strike="noStrike" kern="0" cap="none" spc="0" normalizeH="0" baseline="0" noProof="0">
                <a:ln>
                  <a:noFill/>
                </a:ln>
                <a:solidFill>
                  <a:srgbClr val="000000"/>
                </a:solidFill>
                <a:effectLst/>
                <a:uLnTx/>
                <a:uFillTx/>
                <a:latin typeface="Arial"/>
                <a:cs typeface="Arial"/>
                <a:sym typeface="Arial"/>
              </a:rPr>
              <a:t>&amp; </a:t>
            </a:r>
            <a:r>
              <a:rPr kumimoji="0" lang="fr-BE" sz="1800" b="1" i="0" u="none" strike="noStrike" kern="0" cap="none" spc="0" normalizeH="0" baseline="0" noProof="0" err="1">
                <a:ln>
                  <a:noFill/>
                </a:ln>
                <a:solidFill>
                  <a:srgbClr val="000000"/>
                </a:solidFill>
                <a:effectLst/>
                <a:uLnTx/>
                <a:uFillTx/>
                <a:latin typeface="Arial"/>
                <a:cs typeface="Arial"/>
                <a:sym typeface="Arial"/>
              </a:rPr>
              <a:t>boosting</a:t>
            </a:r>
            <a:r>
              <a:rPr kumimoji="0" lang="pl-PL" sz="1800" b="1" i="0" u="none" strike="noStrike" kern="0" cap="none" spc="0" normalizeH="0" baseline="0" noProof="0">
                <a:ln>
                  <a:noFill/>
                </a:ln>
                <a:solidFill>
                  <a:srgbClr val="000000"/>
                </a:solidFill>
                <a:effectLst/>
                <a:uLnTx/>
                <a:uFillTx/>
                <a:latin typeface="Arial"/>
                <a:cs typeface="Arial"/>
                <a:sym typeface="Arial"/>
              </a:rPr>
              <a:t> high </a:t>
            </a:r>
            <a:r>
              <a:rPr kumimoji="0" lang="pl-PL" sz="1800" b="1" i="0" u="none" strike="noStrike" kern="0" cap="none" spc="0" normalizeH="0" baseline="0" noProof="0" err="1">
                <a:ln>
                  <a:noFill/>
                </a:ln>
                <a:solidFill>
                  <a:srgbClr val="000000"/>
                </a:solidFill>
                <a:effectLst/>
                <a:uLnTx/>
                <a:uFillTx/>
                <a:latin typeface="Arial"/>
                <a:cs typeface="Arial"/>
                <a:sym typeface="Arial"/>
              </a:rPr>
              <a:t>quality</a:t>
            </a:r>
            <a:r>
              <a:rPr kumimoji="0" lang="pl-PL" sz="1800" b="1" i="0" u="none" strike="noStrike" kern="0" cap="none" spc="0" normalizeH="0" baseline="0" noProof="0">
                <a:ln>
                  <a:noFill/>
                </a:ln>
                <a:solidFill>
                  <a:srgbClr val="000000"/>
                </a:solidFill>
                <a:effectLst/>
                <a:uLnTx/>
                <a:uFillTx/>
                <a:latin typeface="Arial"/>
                <a:cs typeface="Arial"/>
                <a:sym typeface="Arial"/>
              </a:rPr>
              <a:t> </a:t>
            </a:r>
            <a:r>
              <a:rPr kumimoji="0" lang="pl-PL" sz="1800" b="1" i="0" u="none" strike="noStrike" kern="0" cap="none" spc="0" normalizeH="0" baseline="0" noProof="0" err="1">
                <a:ln>
                  <a:noFill/>
                </a:ln>
                <a:solidFill>
                  <a:srgbClr val="000000"/>
                </a:solidFill>
                <a:effectLst/>
                <a:uLnTx/>
                <a:uFillTx/>
                <a:latin typeface="Arial"/>
                <a:cs typeface="Arial"/>
                <a:sym typeface="Arial"/>
              </a:rPr>
              <a:t>higher</a:t>
            </a:r>
            <a:r>
              <a:rPr kumimoji="0" lang="pl-PL" sz="1800" b="1" i="0" u="none" strike="noStrike" kern="0" cap="none" spc="0" normalizeH="0" baseline="0" noProof="0">
                <a:ln>
                  <a:noFill/>
                </a:ln>
                <a:solidFill>
                  <a:srgbClr val="000000"/>
                </a:solidFill>
                <a:effectLst/>
                <a:uLnTx/>
                <a:uFillTx/>
                <a:latin typeface="Arial"/>
                <a:cs typeface="Arial"/>
                <a:sym typeface="Arial"/>
              </a:rPr>
              <a:t> </a:t>
            </a:r>
            <a:r>
              <a:rPr kumimoji="0" lang="pl-PL" sz="1800" b="1" i="0" u="none" strike="noStrike" kern="0" cap="none" spc="0" normalizeH="0" baseline="0" noProof="0" err="1">
                <a:ln>
                  <a:noFill/>
                </a:ln>
                <a:solidFill>
                  <a:srgbClr val="000000"/>
                </a:solidFill>
                <a:effectLst/>
                <a:uLnTx/>
                <a:uFillTx/>
                <a:latin typeface="Arial"/>
                <a:cs typeface="Arial"/>
                <a:sym typeface="Arial"/>
              </a:rPr>
              <a:t>education</a:t>
            </a:r>
            <a:r>
              <a:rPr kumimoji="0" lang="pl-PL" sz="1800" b="1" i="0" u="none" strike="noStrike" kern="0" cap="none" spc="0" normalizeH="0" baseline="0" noProof="0">
                <a:ln>
                  <a:noFill/>
                </a:ln>
                <a:solidFill>
                  <a:srgbClr val="000000"/>
                </a:solidFill>
                <a:effectLst/>
                <a:uLnTx/>
                <a:uFillTx/>
                <a:latin typeface="Arial"/>
                <a:cs typeface="Arial"/>
                <a:sym typeface="Arial"/>
              </a:rPr>
              <a:t> </a:t>
            </a:r>
            <a:endParaRPr kumimoji="0" lang="en-IE" sz="1800" b="1"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07435AF0-225D-E723-AA4F-49518CAA9CFF}"/>
              </a:ext>
            </a:extLst>
          </p:cNvPr>
          <p:cNvGrpSpPr/>
          <p:nvPr/>
        </p:nvGrpSpPr>
        <p:grpSpPr>
          <a:xfrm>
            <a:off x="11064820" y="4019855"/>
            <a:ext cx="1068244" cy="1080000"/>
            <a:chOff x="6711128" y="1491594"/>
            <a:chExt cx="1068244" cy="1080000"/>
          </a:xfrm>
        </p:grpSpPr>
        <p:sp>
          <p:nvSpPr>
            <p:cNvPr id="8" name="Flowchart: Connector 7">
              <a:extLst>
                <a:ext uri="{FF2B5EF4-FFF2-40B4-BE49-F238E27FC236}">
                  <a16:creationId xmlns:a16="http://schemas.microsoft.com/office/drawing/2014/main" id="{18EB162B-B581-D2F6-709B-BC54A9CE33B0}"/>
                </a:ext>
              </a:extLst>
            </p:cNvPr>
            <p:cNvSpPr>
              <a:spLocks noChangeAspect="1"/>
            </p:cNvSpPr>
            <p:nvPr/>
          </p:nvSpPr>
          <p:spPr>
            <a:xfrm>
              <a:off x="6711128" y="1499220"/>
              <a:ext cx="1068244" cy="1070182"/>
            </a:xfrm>
            <a:prstGeom prst="flowChartConnector">
              <a:avLst/>
            </a:prstGeom>
            <a:solidFill>
              <a:srgbClr val="C9D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descr="Profile picture">
              <a:extLst>
                <a:ext uri="{FF2B5EF4-FFF2-40B4-BE49-F238E27FC236}">
                  <a16:creationId xmlns:a16="http://schemas.microsoft.com/office/drawing/2014/main" id="{46D21968-76C6-A25B-719F-9D4885A348A9}"/>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6785020" y="1491594"/>
              <a:ext cx="907102" cy="1080000"/>
            </a:xfrm>
            <a:prstGeom prst="rect">
              <a:avLst/>
            </a:prstGeom>
          </p:spPr>
        </p:pic>
      </p:grpSp>
      <p:grpSp>
        <p:nvGrpSpPr>
          <p:cNvPr id="14" name="Group 13">
            <a:extLst>
              <a:ext uri="{FF2B5EF4-FFF2-40B4-BE49-F238E27FC236}">
                <a16:creationId xmlns:a16="http://schemas.microsoft.com/office/drawing/2014/main" id="{2999A528-D577-7F32-5EF6-96C91C81B1CD}"/>
              </a:ext>
            </a:extLst>
          </p:cNvPr>
          <p:cNvGrpSpPr/>
          <p:nvPr/>
        </p:nvGrpSpPr>
        <p:grpSpPr>
          <a:xfrm>
            <a:off x="8653657" y="5736578"/>
            <a:ext cx="1068244" cy="1081426"/>
            <a:chOff x="8667319" y="5677853"/>
            <a:chExt cx="1068244" cy="1081426"/>
          </a:xfrm>
        </p:grpSpPr>
        <p:sp>
          <p:nvSpPr>
            <p:cNvPr id="11" name="Flowchart: Connector 10">
              <a:extLst>
                <a:ext uri="{FF2B5EF4-FFF2-40B4-BE49-F238E27FC236}">
                  <a16:creationId xmlns:a16="http://schemas.microsoft.com/office/drawing/2014/main" id="{A3863EFB-83AB-79C7-59F6-CF3F7A93DDBC}"/>
                </a:ext>
              </a:extLst>
            </p:cNvPr>
            <p:cNvSpPr>
              <a:spLocks noChangeAspect="1"/>
            </p:cNvSpPr>
            <p:nvPr/>
          </p:nvSpPr>
          <p:spPr>
            <a:xfrm>
              <a:off x="8667319" y="5689097"/>
              <a:ext cx="1068244" cy="1070182"/>
            </a:xfrm>
            <a:prstGeom prst="flowChartConnector">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descr="Care">
              <a:extLst>
                <a:ext uri="{FF2B5EF4-FFF2-40B4-BE49-F238E27FC236}">
                  <a16:creationId xmlns:a16="http://schemas.microsoft.com/office/drawing/2014/main" id="{99FF5004-CA5C-21ED-8632-24631A1B8991}"/>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8740823" y="5677853"/>
              <a:ext cx="907102" cy="1080000"/>
            </a:xfrm>
            <a:prstGeom prst="rect">
              <a:avLst/>
            </a:prstGeom>
          </p:spPr>
        </p:pic>
      </p:grpSp>
      <p:sp>
        <p:nvSpPr>
          <p:cNvPr id="4" name="Flowchart: Alternate Process 3">
            <a:extLst>
              <a:ext uri="{FF2B5EF4-FFF2-40B4-BE49-F238E27FC236}">
                <a16:creationId xmlns:a16="http://schemas.microsoft.com/office/drawing/2014/main" id="{BBAABF4E-4C07-DAFF-79F2-15283768D27B}"/>
              </a:ext>
            </a:extLst>
          </p:cNvPr>
          <p:cNvSpPr/>
          <p:nvPr/>
        </p:nvSpPr>
        <p:spPr>
          <a:xfrm>
            <a:off x="254867" y="3330686"/>
            <a:ext cx="5460133" cy="1603748"/>
          </a:xfrm>
          <a:prstGeom prst="flowChartAlternateProcess">
            <a:avLst/>
          </a:prstGeom>
          <a:solidFill>
            <a:srgbClr val="DE8C1C"/>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1" i="0" u="none" strike="noStrike" kern="0" cap="none" spc="0" normalizeH="0" baseline="0" noProof="0">
                <a:ln>
                  <a:noFill/>
                </a:ln>
                <a:solidFill>
                  <a:srgbClr val="FFFFFF"/>
                </a:solidFill>
                <a:effectLst/>
                <a:uLnTx/>
                <a:uFillTx/>
                <a:latin typeface="Arial"/>
                <a:ea typeface="+mn-ea"/>
                <a:cs typeface="+mn-cs"/>
                <a:sym typeface="Arial"/>
              </a:rPr>
              <a:t>Transnational programme, organisation and management:</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1" i="0" u="none" strike="noStrike" kern="0" cap="none" spc="0" normalizeH="0" baseline="0" noProof="0">
                <a:ln>
                  <a:noFill/>
                </a:ln>
                <a:solidFill>
                  <a:srgbClr val="FFFFFF"/>
                </a:solidFill>
                <a:effectLst/>
                <a:uLnTx/>
                <a:uFillTx/>
                <a:latin typeface="Arial"/>
                <a:ea typeface="+mn-ea"/>
                <a:cs typeface="+mn-cs"/>
                <a:sym typeface="Arial"/>
              </a:rPr>
              <a:t>At least 2 </a:t>
            </a:r>
            <a:r>
              <a:rPr kumimoji="0" lang="en-IE" sz="1600" b="0" i="0" u="none" strike="noStrike" kern="0" cap="none" spc="0" normalizeH="0" baseline="0" noProof="0">
                <a:ln>
                  <a:noFill/>
                </a:ln>
                <a:solidFill>
                  <a:srgbClr val="FFFFFF"/>
                </a:solidFill>
                <a:effectLst/>
                <a:uLnTx/>
                <a:uFillTx/>
                <a:latin typeface="Arial"/>
                <a:ea typeface="+mn-ea"/>
                <a:cs typeface="+mn-cs"/>
                <a:sym typeface="Arial"/>
              </a:rPr>
              <a:t>participating HEIs from 2 EU Member States</a:t>
            </a:r>
            <a:r>
              <a:rPr kumimoji="0" lang="pl-PL" sz="1600" b="0" i="0" u="none" strike="noStrike" kern="0" cap="none" spc="0" normalizeH="0" baseline="0" noProof="0">
                <a:ln>
                  <a:noFill/>
                </a:ln>
                <a:solidFill>
                  <a:srgbClr val="FFFFFF"/>
                </a:solidFill>
                <a:effectLst/>
                <a:uLnTx/>
                <a:uFillTx/>
                <a:latin typeface="Arial"/>
                <a:ea typeface="+mn-ea"/>
                <a:cs typeface="+mn-cs"/>
                <a:sym typeface="Arial"/>
              </a:rPr>
              <a:t> (</a:t>
            </a:r>
            <a:r>
              <a:rPr kumimoji="0" lang="pl-PL" sz="1600" b="1" i="0" u="sng" strike="noStrike" kern="0" cap="none" spc="0" normalizeH="0" baseline="0" noProof="0">
                <a:ln>
                  <a:noFill/>
                </a:ln>
                <a:solidFill>
                  <a:srgbClr val="FFFFFF"/>
                </a:solidFill>
                <a:effectLst/>
                <a:uLnTx/>
                <a:uFillTx/>
                <a:latin typeface="Arial"/>
                <a:ea typeface="+mn-ea"/>
                <a:cs typeface="+mn-cs"/>
                <a:sym typeface="Arial"/>
              </a:rPr>
              <a:t>non-EU </a:t>
            </a:r>
            <a:r>
              <a:rPr kumimoji="0" lang="pl-PL" sz="1600" b="1" i="0" u="sng" strike="noStrike" kern="0" cap="none" spc="0" normalizeH="0" baseline="0" noProof="0" err="1">
                <a:ln>
                  <a:noFill/>
                </a:ln>
                <a:solidFill>
                  <a:srgbClr val="FFFFFF"/>
                </a:solidFill>
                <a:effectLst/>
                <a:uLnTx/>
                <a:uFillTx/>
                <a:latin typeface="Arial"/>
                <a:ea typeface="+mn-ea"/>
                <a:cs typeface="+mn-cs"/>
                <a:sym typeface="Arial"/>
              </a:rPr>
              <a:t>countries</a:t>
            </a:r>
            <a:r>
              <a:rPr kumimoji="0" lang="pl-PL" sz="1600" b="1" i="0" u="sng" strike="noStrike" kern="0" cap="none" spc="0" normalizeH="0" baseline="0" noProof="0">
                <a:ln>
                  <a:noFill/>
                </a:ln>
                <a:solidFill>
                  <a:srgbClr val="FFFFFF"/>
                </a:solidFill>
                <a:effectLst/>
                <a:uLnTx/>
                <a:uFillTx/>
                <a:latin typeface="Arial"/>
                <a:ea typeface="+mn-ea"/>
                <a:cs typeface="+mn-cs"/>
                <a:sym typeface="Arial"/>
              </a:rPr>
              <a:t> </a:t>
            </a:r>
            <a:r>
              <a:rPr kumimoji="0" lang="pl-PL" sz="1600" b="1" i="0" u="sng" strike="noStrike" kern="0" cap="none" spc="0" normalizeH="0" baseline="0" noProof="0" err="1">
                <a:ln>
                  <a:noFill/>
                </a:ln>
                <a:solidFill>
                  <a:srgbClr val="FFFFFF"/>
                </a:solidFill>
                <a:effectLst/>
                <a:uLnTx/>
                <a:uFillTx/>
                <a:latin typeface="Arial"/>
                <a:ea typeface="+mn-ea"/>
                <a:cs typeface="+mn-cs"/>
                <a:sym typeface="Arial"/>
              </a:rPr>
              <a:t>possible</a:t>
            </a:r>
            <a:r>
              <a:rPr kumimoji="0" lang="pl-PL" sz="1600" b="1" i="0" u="sng" strike="noStrike" kern="0" cap="none" spc="0" normalizeH="0" baseline="0" noProof="0">
                <a:ln>
                  <a:noFill/>
                </a:ln>
                <a:solidFill>
                  <a:srgbClr val="FFFFFF"/>
                </a:solidFill>
                <a:effectLst/>
                <a:uLnTx/>
                <a:uFillTx/>
                <a:latin typeface="Arial"/>
                <a:ea typeface="+mn-ea"/>
                <a:cs typeface="+mn-cs"/>
                <a:sym typeface="Arial"/>
              </a:rPr>
              <a:t> </a:t>
            </a:r>
            <a:r>
              <a:rPr kumimoji="0" lang="pl-PL" sz="1600" b="1" i="0" u="sng" strike="noStrike" kern="0" cap="none" spc="0" normalizeH="0" baseline="0" noProof="0" err="1">
                <a:ln>
                  <a:noFill/>
                </a:ln>
                <a:solidFill>
                  <a:srgbClr val="FFFFFF"/>
                </a:solidFill>
                <a:effectLst/>
                <a:uLnTx/>
                <a:uFillTx/>
                <a:latin typeface="Arial"/>
                <a:ea typeface="+mn-ea"/>
                <a:cs typeface="+mn-cs"/>
                <a:sym typeface="Arial"/>
              </a:rPr>
              <a:t>beyond</a:t>
            </a:r>
            <a:r>
              <a:rPr kumimoji="0" lang="pl-PL" sz="1600" b="1" i="0" u="sng" strike="noStrike" kern="0" cap="none" spc="0" normalizeH="0" baseline="0" noProof="0">
                <a:ln>
                  <a:noFill/>
                </a:ln>
                <a:solidFill>
                  <a:srgbClr val="FFFFFF"/>
                </a:solidFill>
                <a:effectLst/>
                <a:uLnTx/>
                <a:uFillTx/>
                <a:latin typeface="Arial"/>
                <a:ea typeface="+mn-ea"/>
                <a:cs typeface="+mn-cs"/>
                <a:sym typeface="Arial"/>
              </a:rPr>
              <a:t> </a:t>
            </a:r>
            <a:r>
              <a:rPr kumimoji="0" lang="pl-PL" sz="1600" b="1" i="0" u="sng" strike="noStrike" kern="0" cap="none" spc="0" normalizeH="0" baseline="0" noProof="0" err="1">
                <a:ln>
                  <a:noFill/>
                </a:ln>
                <a:solidFill>
                  <a:srgbClr val="FFFFFF"/>
                </a:solidFill>
                <a:effectLst/>
                <a:uLnTx/>
                <a:uFillTx/>
                <a:latin typeface="Arial"/>
                <a:ea typeface="+mn-ea"/>
                <a:cs typeface="+mn-cs"/>
                <a:sym typeface="Arial"/>
              </a:rPr>
              <a:t>that</a:t>
            </a:r>
            <a:r>
              <a:rPr kumimoji="0" lang="pl-PL" sz="1600" b="0" i="0" u="none" strike="noStrike" kern="0" cap="none" spc="0" normalizeH="0" baseline="0" noProof="0">
                <a:ln>
                  <a:noFill/>
                </a:ln>
                <a:solidFill>
                  <a:srgbClr val="FFFFFF"/>
                </a:solidFill>
                <a:effectLst/>
                <a:uLnTx/>
                <a:uFillTx/>
                <a:latin typeface="Arial"/>
                <a:ea typeface="+mn-ea"/>
                <a:cs typeface="+mn-cs"/>
                <a:sym typeface="Arial"/>
              </a:rPr>
              <a:t>)</a:t>
            </a:r>
            <a:endParaRPr kumimoji="0" lang="en-IE" sz="1600" b="0" i="0" u="none" strike="noStrike" kern="0" cap="none" spc="0" normalizeH="0" baseline="0" noProof="0">
              <a:ln>
                <a:noFill/>
              </a:ln>
              <a:solidFill>
                <a:srgbClr val="FFFFFF"/>
              </a:solidFill>
              <a:effectLst/>
              <a:uLnTx/>
              <a:uFillTx/>
              <a:latin typeface="Arial"/>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Comply with Bologna and EU tools and standards</a:t>
            </a:r>
          </a:p>
          <a:p>
            <a:pPr marL="285750" marR="0" lvl="0" indent="-285750" algn="l" defTabSz="914400" rtl="0" eaLnBrk="1" fontAlgn="auto" latinLnBrk="0" hangingPunct="1">
              <a:lnSpc>
                <a:spcPct val="100000"/>
              </a:lnSpc>
              <a:spcBef>
                <a:spcPts val="0"/>
              </a:spcBef>
              <a:spcAft>
                <a:spcPts val="0"/>
              </a:spcAft>
              <a:buClr>
                <a:srgbClr val="FDFCFE"/>
              </a:buClr>
              <a:buSzTx/>
              <a:buFont typeface="Arial" panose="020B0604020202020204" pitchFamily="34" charset="0"/>
              <a:buChar char="•"/>
              <a:tabLst/>
              <a:defRPr/>
            </a:pPr>
            <a:r>
              <a:rPr kumimoji="0" lang="en-IE" sz="1600" b="0" i="0" u="none" strike="noStrike" kern="0" cap="none" spc="0" normalizeH="0" baseline="0" noProof="0">
                <a:ln>
                  <a:noFill/>
                </a:ln>
                <a:solidFill>
                  <a:srgbClr val="FFFFFF"/>
                </a:solidFill>
                <a:effectLst/>
                <a:uLnTx/>
                <a:uFillTx/>
                <a:latin typeface="Arial"/>
                <a:ea typeface="+mn-ea"/>
                <a:cs typeface="+mn-cs"/>
                <a:sym typeface="Arial"/>
              </a:rPr>
              <a:t>Joint programme leads to a joint degree</a:t>
            </a:r>
          </a:p>
        </p:txBody>
      </p:sp>
      <p:grpSp>
        <p:nvGrpSpPr>
          <p:cNvPr id="15" name="Group 14">
            <a:extLst>
              <a:ext uri="{FF2B5EF4-FFF2-40B4-BE49-F238E27FC236}">
                <a16:creationId xmlns:a16="http://schemas.microsoft.com/office/drawing/2014/main" id="{1C621DCF-BA4D-1725-0D79-CFB0253DFBFF}"/>
              </a:ext>
            </a:extLst>
          </p:cNvPr>
          <p:cNvGrpSpPr/>
          <p:nvPr/>
        </p:nvGrpSpPr>
        <p:grpSpPr>
          <a:xfrm>
            <a:off x="5279306" y="4039715"/>
            <a:ext cx="1068244" cy="1070182"/>
            <a:chOff x="4047475" y="1340689"/>
            <a:chExt cx="1068244" cy="1070182"/>
          </a:xfrm>
        </p:grpSpPr>
        <p:sp>
          <p:nvSpPr>
            <p:cNvPr id="16" name="Flowchart: Connector 15">
              <a:extLst>
                <a:ext uri="{FF2B5EF4-FFF2-40B4-BE49-F238E27FC236}">
                  <a16:creationId xmlns:a16="http://schemas.microsoft.com/office/drawing/2014/main" id="{99171376-C9CD-6508-076B-ED57F67CFDE0}"/>
                </a:ext>
              </a:extLst>
            </p:cNvPr>
            <p:cNvSpPr>
              <a:spLocks noChangeAspect="1"/>
            </p:cNvSpPr>
            <p:nvPr/>
          </p:nvSpPr>
          <p:spPr>
            <a:xfrm>
              <a:off x="4047475" y="1340689"/>
              <a:ext cx="1068244" cy="1070182"/>
            </a:xfrm>
            <a:prstGeom prst="flowChartConnector">
              <a:avLst/>
            </a:prstGeom>
            <a:solidFill>
              <a:srgbClr val="FAB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Collaboration">
              <a:extLst>
                <a:ext uri="{FF2B5EF4-FFF2-40B4-BE49-F238E27FC236}">
                  <a16:creationId xmlns:a16="http://schemas.microsoft.com/office/drawing/2014/main" id="{F029F413-7711-FA3D-DFD4-090EA40BD3A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4163265" y="1362761"/>
              <a:ext cx="836664" cy="996136"/>
            </a:xfrm>
            <a:prstGeom prst="rect">
              <a:avLst/>
            </a:prstGeom>
          </p:spPr>
        </p:pic>
      </p:grpSp>
      <p:sp>
        <p:nvSpPr>
          <p:cNvPr id="18" name="TextBox 17">
            <a:extLst>
              <a:ext uri="{FF2B5EF4-FFF2-40B4-BE49-F238E27FC236}">
                <a16:creationId xmlns:a16="http://schemas.microsoft.com/office/drawing/2014/main" id="{11C4F1F9-9E4E-9DD3-BF12-A7CE39DAC82E}"/>
              </a:ext>
            </a:extLst>
          </p:cNvPr>
          <p:cNvSpPr txBox="1"/>
          <p:nvPr/>
        </p:nvSpPr>
        <p:spPr>
          <a:xfrm>
            <a:off x="1436914" y="2522641"/>
            <a:ext cx="4750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BE" sz="4800" b="0" i="0" u="none" strike="noStrike" kern="0" cap="none" spc="0" normalizeH="0" baseline="0" noProof="0">
                <a:ln>
                  <a:noFill/>
                </a:ln>
                <a:solidFill>
                  <a:srgbClr val="000000"/>
                </a:solidFill>
                <a:effectLst/>
                <a:uLnTx/>
                <a:uFillTx/>
                <a:latin typeface="Arial"/>
                <a:cs typeface="Arial"/>
                <a:sym typeface="Arial"/>
              </a:rPr>
              <a:t>+</a:t>
            </a:r>
            <a:endParaRPr kumimoji="0" lang="en-IE" sz="4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2873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7EB1929-93C3-27B4-0BF4-CC8173F32A0E}"/>
              </a:ext>
            </a:extLst>
          </p:cNvPr>
          <p:cNvSpPr/>
          <p:nvPr/>
        </p:nvSpPr>
        <p:spPr>
          <a:xfrm rot="21290013">
            <a:off x="9185718" y="5273193"/>
            <a:ext cx="2448499" cy="782357"/>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E53C71BF-719A-63E4-CDB0-9DA78CFF87BD}"/>
              </a:ext>
            </a:extLst>
          </p:cNvPr>
          <p:cNvSpPr/>
          <p:nvPr/>
        </p:nvSpPr>
        <p:spPr>
          <a:xfrm rot="21290013">
            <a:off x="369636" y="1786211"/>
            <a:ext cx="2448499" cy="782357"/>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p:cNvSpPr>
            <a:spLocks noGrp="1"/>
          </p:cNvSpPr>
          <p:nvPr>
            <p:ph type="title"/>
          </p:nvPr>
        </p:nvSpPr>
        <p:spPr>
          <a:xfrm>
            <a:off x="980405" y="87297"/>
            <a:ext cx="10515600" cy="1114971"/>
          </a:xfrm>
          <a:solidFill>
            <a:schemeClr val="accent2"/>
          </a:solidFill>
        </p:spPr>
        <p:txBody>
          <a:bodyPr/>
          <a:lstStyle/>
          <a:p>
            <a:r>
              <a:rPr lang="fr-BE"/>
              <a:t>The road </a:t>
            </a:r>
            <a:r>
              <a:rPr lang="fr-BE" err="1"/>
              <a:t>towards</a:t>
            </a:r>
            <a:r>
              <a:rPr lang="fr-BE"/>
              <a:t> a possible </a:t>
            </a:r>
            <a:r>
              <a:rPr lang="pl-PL" err="1"/>
              <a:t>European</a:t>
            </a:r>
            <a:r>
              <a:rPr lang="pl-PL"/>
              <a:t> </a:t>
            </a:r>
            <a:r>
              <a:rPr lang="pl-PL" err="1"/>
              <a:t>degree</a:t>
            </a:r>
            <a:r>
              <a:rPr lang="fr-BE"/>
              <a:t>: illustration of possible </a:t>
            </a:r>
            <a:r>
              <a:rPr lang="fr-BE" err="1"/>
              <a:t>next</a:t>
            </a:r>
            <a:r>
              <a:rPr lang="fr-BE"/>
              <a:t> </a:t>
            </a:r>
            <a:r>
              <a:rPr lang="fr-BE" err="1"/>
              <a:t>steps</a:t>
            </a:r>
            <a:endParaRPr lang="en-GB"/>
          </a:p>
        </p:txBody>
      </p:sp>
      <p:grpSp>
        <p:nvGrpSpPr>
          <p:cNvPr id="16" name="Group 15">
            <a:extLst>
              <a:ext uri="{C183D7F6-B498-43B3-948B-1728B52AA6E4}">
                <adec:decorative xmlns:adec="http://schemas.microsoft.com/office/drawing/2017/decorative" val="1"/>
              </a:ext>
            </a:extLst>
          </p:cNvPr>
          <p:cNvGrpSpPr/>
          <p:nvPr/>
        </p:nvGrpSpPr>
        <p:grpSpPr>
          <a:xfrm>
            <a:off x="970722" y="1952406"/>
            <a:ext cx="10515599" cy="3180522"/>
            <a:chOff x="970722" y="2464904"/>
            <a:chExt cx="7667622" cy="2319130"/>
          </a:xfrm>
        </p:grpSpPr>
        <p:cxnSp>
          <p:nvCxnSpPr>
            <p:cNvPr id="4" name="Straight Connector 3"/>
            <p:cNvCxnSpPr>
              <a:cxnSpLocks/>
              <a:endCxn id="5" idx="0"/>
            </p:cNvCxnSpPr>
            <p:nvPr/>
          </p:nvCxnSpPr>
          <p:spPr>
            <a:xfrm>
              <a:off x="970722" y="2464904"/>
              <a:ext cx="708783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478778" y="2464904"/>
              <a:ext cx="1159566" cy="1159565"/>
              <a:chOff x="7478778" y="2464904"/>
              <a:chExt cx="1159566" cy="1159565"/>
            </a:xfrm>
          </p:grpSpPr>
          <p:sp>
            <p:nvSpPr>
              <p:cNvPr id="5" name="Arc 4"/>
              <p:cNvSpPr/>
              <p:nvPr/>
            </p:nvSpPr>
            <p:spPr>
              <a:xfrm>
                <a:off x="7478779" y="2464904"/>
                <a:ext cx="1159565" cy="1159565"/>
              </a:xfrm>
              <a:prstGeom prst="arc">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E"/>
                  </a:solidFill>
                  <a:effectLst/>
                  <a:uLnTx/>
                  <a:uFillTx/>
                  <a:latin typeface="Arial"/>
                  <a:ea typeface="+mn-ea"/>
                  <a:cs typeface="+mn-cs"/>
                  <a:sym typeface="Arial"/>
                </a:endParaRPr>
              </a:p>
            </p:txBody>
          </p:sp>
          <p:sp>
            <p:nvSpPr>
              <p:cNvPr id="6" name="Arc 5"/>
              <p:cNvSpPr/>
              <p:nvPr/>
            </p:nvSpPr>
            <p:spPr>
              <a:xfrm flipV="1">
                <a:off x="7478778" y="2464904"/>
                <a:ext cx="1159565" cy="1159565"/>
              </a:xfrm>
              <a:prstGeom prst="arc">
                <a:avLst/>
              </a:prstGeom>
              <a:ln w="762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E"/>
                  </a:solidFill>
                  <a:effectLst/>
                  <a:uLnTx/>
                  <a:uFillTx/>
                  <a:latin typeface="Arial"/>
                  <a:ea typeface="+mn-ea"/>
                  <a:cs typeface="+mn-cs"/>
                  <a:sym typeface="Arial"/>
                </a:endParaRPr>
              </a:p>
            </p:txBody>
          </p:sp>
        </p:grpSp>
        <p:cxnSp>
          <p:nvCxnSpPr>
            <p:cNvPr id="7" name="Straight Connector 6"/>
            <p:cNvCxnSpPr/>
            <p:nvPr/>
          </p:nvCxnSpPr>
          <p:spPr>
            <a:xfrm>
              <a:off x="1439942" y="3624469"/>
              <a:ext cx="6743304" cy="0"/>
            </a:xfrm>
            <a:prstGeom prst="line">
              <a:avLst/>
            </a:prstGeom>
            <a:ln w="76200">
              <a:solidFill>
                <a:schemeClr val="tx2"/>
              </a:solidFill>
              <a:head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flipH="1">
              <a:off x="970722" y="3624469"/>
              <a:ext cx="1159566" cy="1159565"/>
              <a:chOff x="9949068" y="2464904"/>
              <a:chExt cx="1159566" cy="1159565"/>
            </a:xfrm>
          </p:grpSpPr>
          <p:sp>
            <p:nvSpPr>
              <p:cNvPr id="11" name="Arc 10"/>
              <p:cNvSpPr/>
              <p:nvPr/>
            </p:nvSpPr>
            <p:spPr>
              <a:xfrm>
                <a:off x="9949069" y="2464904"/>
                <a:ext cx="1159565" cy="1159565"/>
              </a:xfrm>
              <a:prstGeom prst="arc">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E"/>
                  </a:solidFill>
                  <a:effectLst/>
                  <a:uLnTx/>
                  <a:uFillTx/>
                  <a:latin typeface="Arial"/>
                  <a:ea typeface="+mn-ea"/>
                  <a:cs typeface="+mn-cs"/>
                  <a:sym typeface="Arial"/>
                </a:endParaRPr>
              </a:p>
            </p:txBody>
          </p:sp>
          <p:sp>
            <p:nvSpPr>
              <p:cNvPr id="12" name="Arc 11"/>
              <p:cNvSpPr/>
              <p:nvPr/>
            </p:nvSpPr>
            <p:spPr>
              <a:xfrm flipV="1">
                <a:off x="9949068" y="2464904"/>
                <a:ext cx="1159565" cy="1159565"/>
              </a:xfrm>
              <a:prstGeom prst="arc">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E"/>
                  </a:solidFill>
                  <a:effectLst/>
                  <a:uLnTx/>
                  <a:uFillTx/>
                  <a:latin typeface="Arial"/>
                  <a:ea typeface="+mn-ea"/>
                  <a:cs typeface="+mn-cs"/>
                  <a:sym typeface="Arial"/>
                </a:endParaRPr>
              </a:p>
            </p:txBody>
          </p:sp>
        </p:grpSp>
        <p:cxnSp>
          <p:nvCxnSpPr>
            <p:cNvPr id="14" name="Straight Connector 13"/>
            <p:cNvCxnSpPr/>
            <p:nvPr/>
          </p:nvCxnSpPr>
          <p:spPr>
            <a:xfrm>
              <a:off x="1550503" y="4784034"/>
              <a:ext cx="5279112" cy="0"/>
            </a:xfrm>
            <a:prstGeom prst="line">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24">
            <a:extLst>
              <a:ext uri="{C183D7F6-B498-43B3-948B-1728B52AA6E4}">
                <adec:decorative xmlns:adec="http://schemas.microsoft.com/office/drawing/2017/decorative" val="1"/>
              </a:ext>
            </a:extLst>
          </p:cNvPr>
          <p:cNvSpPr/>
          <p:nvPr/>
        </p:nvSpPr>
        <p:spPr>
          <a:xfrm>
            <a:off x="4284172" y="1885964"/>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0" name="TextBox 29"/>
          <p:cNvSpPr txBox="1"/>
          <p:nvPr/>
        </p:nvSpPr>
        <p:spPr>
          <a:xfrm>
            <a:off x="2290503" y="2124856"/>
            <a:ext cx="4625750" cy="1077218"/>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a:ln>
                  <a:noFill/>
                </a:ln>
                <a:solidFill>
                  <a:srgbClr val="06509F"/>
                </a:solidFill>
                <a:effectLst/>
                <a:uLnTx/>
                <a:uFillTx/>
                <a:latin typeface="Arial"/>
                <a:ea typeface="+mn-ea"/>
                <a:cs typeface="Arial"/>
                <a:sym typeface="Arial"/>
              </a:rPr>
              <a:t>Q3-Q4</a:t>
            </a: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 2024</a:t>
            </a:r>
            <a:endParaRPr kumimoji="0" lang="en-IE" sz="1600" b="1" i="0" u="none" strike="noStrike" kern="1200" cap="none" spc="0" normalizeH="0" baseline="0" noProof="0">
              <a:ln>
                <a:noFill/>
              </a:ln>
              <a:solidFill>
                <a:srgbClr val="06509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pl-PL" sz="1600" b="0" i="0" u="none" strike="noStrike" kern="0" cap="none" spc="0" normalizeH="0" baseline="0" noProof="0">
                <a:ln>
                  <a:noFill/>
                </a:ln>
                <a:solidFill>
                  <a:srgbClr val="4D4D4E"/>
                </a:solidFill>
                <a:effectLst/>
                <a:uLnTx/>
                <a:uFillTx/>
                <a:latin typeface="Arial"/>
                <a:cs typeface="Arial"/>
                <a:sym typeface="Arial"/>
              </a:rPr>
              <a:t>Erasmus+ pilot </a:t>
            </a:r>
            <a:r>
              <a:rPr kumimoji="0" lang="pl-PL" sz="1600" b="0" i="0" u="none" strike="noStrike" kern="0" cap="none" spc="0" normalizeH="0" baseline="0" noProof="0" err="1">
                <a:ln>
                  <a:noFill/>
                </a:ln>
                <a:solidFill>
                  <a:srgbClr val="4D4D4E"/>
                </a:solidFill>
                <a:effectLst/>
                <a:uLnTx/>
                <a:uFillTx/>
                <a:latin typeface="Arial"/>
                <a:cs typeface="Arial"/>
                <a:sym typeface="Arial"/>
              </a:rPr>
              <a:t>projects</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fr-BE" sz="1600" b="0" i="0" u="none" strike="noStrike" kern="0" cap="none" spc="0" normalizeH="0" baseline="0" noProof="0">
                <a:ln>
                  <a:noFill/>
                </a:ln>
                <a:solidFill>
                  <a:srgbClr val="4D4D4E"/>
                </a:solidFill>
                <a:effectLst/>
                <a:uLnTx/>
                <a:uFillTx/>
                <a:latin typeface="Arial"/>
                <a:cs typeface="Arial"/>
                <a:sym typeface="Arial"/>
              </a:rPr>
              <a:t>final </a:t>
            </a:r>
            <a:r>
              <a:rPr kumimoji="0" lang="pl-PL" sz="1600" b="0" i="0" u="none" strike="noStrike" kern="0" cap="none" spc="0" normalizeH="0" baseline="0" noProof="0">
                <a:ln>
                  <a:noFill/>
                </a:ln>
                <a:solidFill>
                  <a:srgbClr val="4D4D4E"/>
                </a:solidFill>
                <a:effectLst/>
                <a:uLnTx/>
                <a:uFillTx/>
                <a:latin typeface="Arial"/>
                <a:cs typeface="Arial"/>
                <a:sym typeface="Arial"/>
              </a:rPr>
              <a:t>report</a:t>
            </a:r>
            <a:r>
              <a:rPr kumimoji="0" lang="fr-BE" sz="1600" b="0" i="0" u="none" strike="noStrike" kern="0" cap="none" spc="0" normalizeH="0" baseline="0" noProof="0">
                <a:ln>
                  <a:noFill/>
                </a:ln>
                <a:solidFill>
                  <a:srgbClr val="4D4D4E"/>
                </a:solidFill>
                <a:effectLst/>
                <a:uLnTx/>
                <a:uFillTx/>
                <a:latin typeface="Arial"/>
                <a:cs typeface="Arial"/>
                <a:sym typeface="Arial"/>
              </a:rPr>
              <a:t> </a:t>
            </a:r>
            <a:r>
              <a:rPr kumimoji="0" lang="fr-BE" sz="1600" b="0" i="0" u="none" strike="noStrike" kern="0" cap="none" spc="0" normalizeH="0" baseline="0" noProof="0" err="1">
                <a:ln>
                  <a:noFill/>
                </a:ln>
                <a:solidFill>
                  <a:srgbClr val="4D4D4E"/>
                </a:solidFill>
                <a:effectLst/>
                <a:uLnTx/>
                <a:uFillTx/>
                <a:latin typeface="Arial"/>
                <a:cs typeface="Arial"/>
                <a:sym typeface="Arial"/>
              </a:rPr>
              <a:t>published</a:t>
            </a:r>
            <a:endParaRPr kumimoji="0" lang="pl-PL" sz="1600" b="0" i="0" u="none" strike="noStrike" kern="0" cap="none" spc="0" normalizeH="0" baseline="0" noProof="0">
              <a:ln>
                <a:noFill/>
              </a:ln>
              <a:solidFill>
                <a:srgbClr val="4D4D4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pl-PL" sz="1600" b="0" i="0" u="none" strike="noStrike" kern="0" cap="none" spc="0" normalizeH="0" baseline="0" noProof="0" err="1">
                <a:ln>
                  <a:noFill/>
                </a:ln>
                <a:solidFill>
                  <a:srgbClr val="4D4D4E"/>
                </a:solidFill>
                <a:effectLst/>
                <a:uLnTx/>
                <a:uFillTx/>
                <a:latin typeface="Arial"/>
                <a:cs typeface="Arial"/>
                <a:sym typeface="Arial"/>
              </a:rPr>
              <a:t>Discussion</a:t>
            </a:r>
            <a:r>
              <a:rPr kumimoji="0" lang="pl-PL" sz="1600" b="0" i="0" u="none" strike="noStrike" kern="0" cap="none" spc="0" normalizeH="0" baseline="0" noProof="0">
                <a:ln>
                  <a:noFill/>
                </a:ln>
                <a:solidFill>
                  <a:srgbClr val="4D4D4E"/>
                </a:solidFill>
                <a:effectLst/>
                <a:uLnTx/>
                <a:uFillTx/>
                <a:latin typeface="Arial"/>
                <a:cs typeface="Arial"/>
                <a:sym typeface="Arial"/>
              </a:rPr>
              <a:t> in EP C</a:t>
            </a:r>
            <a:r>
              <a:rPr kumimoji="0" lang="fr-BE" sz="1600" b="0" i="0" u="none" strike="noStrike" kern="0" cap="none" spc="0" normalizeH="0" baseline="0" noProof="0">
                <a:ln>
                  <a:noFill/>
                </a:ln>
                <a:solidFill>
                  <a:srgbClr val="4D4D4E"/>
                </a:solidFill>
                <a:effectLst/>
                <a:uLnTx/>
                <a:uFillTx/>
                <a:latin typeface="Arial"/>
                <a:cs typeface="Arial"/>
                <a:sym typeface="Arial"/>
              </a:rPr>
              <a:t>ULT</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Committee</a:t>
            </a:r>
            <a:endParaRPr kumimoji="0" lang="fr-BE" sz="1600" b="0" i="0" u="none" strike="noStrike" kern="0" cap="none" spc="0" normalizeH="0" baseline="0" noProof="0">
              <a:ln>
                <a:noFill/>
              </a:ln>
              <a:solidFill>
                <a:srgbClr val="4D4D4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BE" sz="1600" b="1" i="0" u="none" strike="noStrike" kern="0" cap="none" spc="0" normalizeH="0" baseline="0" noProof="0">
                <a:ln>
                  <a:noFill/>
                </a:ln>
                <a:solidFill>
                  <a:srgbClr val="4D4D4E"/>
                </a:solidFill>
                <a:effectLst/>
                <a:highlight>
                  <a:srgbClr val="F0A81C"/>
                </a:highlight>
                <a:uLnTx/>
                <a:uFillTx/>
                <a:latin typeface="Arial"/>
                <a:cs typeface="Arial"/>
                <a:sym typeface="Arial"/>
              </a:rPr>
              <a:t>Discussions at national </a:t>
            </a:r>
            <a:r>
              <a:rPr kumimoji="0" lang="fr-BE" sz="1600" b="1" i="0" u="none" strike="noStrike" kern="0" cap="none" spc="0" normalizeH="0" baseline="0" noProof="0" err="1">
                <a:ln>
                  <a:noFill/>
                </a:ln>
                <a:solidFill>
                  <a:srgbClr val="4D4D4E"/>
                </a:solidFill>
                <a:effectLst/>
                <a:highlight>
                  <a:srgbClr val="F0A81C"/>
                </a:highlight>
                <a:uLnTx/>
                <a:uFillTx/>
                <a:latin typeface="Arial"/>
                <a:cs typeface="Arial"/>
                <a:sym typeface="Arial"/>
              </a:rPr>
              <a:t>level</a:t>
            </a:r>
            <a:endParaRPr kumimoji="0" lang="pl-PL" sz="1600" b="1" i="0" u="none" strike="noStrike" kern="0" cap="none" spc="0" normalizeH="0" baseline="0" noProof="0">
              <a:ln>
                <a:noFill/>
              </a:ln>
              <a:solidFill>
                <a:srgbClr val="4D4D4E"/>
              </a:solidFill>
              <a:effectLst/>
              <a:highlight>
                <a:srgbClr val="F0A81C"/>
              </a:highlight>
              <a:uLnTx/>
              <a:uFillTx/>
              <a:latin typeface="Arial"/>
              <a:cs typeface="Arial"/>
              <a:sym typeface="Arial"/>
            </a:endParaRPr>
          </a:p>
        </p:txBody>
      </p:sp>
      <p:sp>
        <p:nvSpPr>
          <p:cNvPr id="26" name="Rectangle 25">
            <a:extLst>
              <a:ext uri="{C183D7F6-B498-43B3-948B-1728B52AA6E4}">
                <adec:decorative xmlns:adec="http://schemas.microsoft.com/office/drawing/2017/decorative" val="1"/>
              </a:ext>
            </a:extLst>
          </p:cNvPr>
          <p:cNvSpPr/>
          <p:nvPr/>
        </p:nvSpPr>
        <p:spPr>
          <a:xfrm>
            <a:off x="9155466" y="1823769"/>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2" name="TextBox 31"/>
          <p:cNvSpPr txBox="1"/>
          <p:nvPr/>
        </p:nvSpPr>
        <p:spPr>
          <a:xfrm>
            <a:off x="6983496" y="2124856"/>
            <a:ext cx="4543041" cy="1077218"/>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a:ln>
                  <a:noFill/>
                </a:ln>
                <a:solidFill>
                  <a:srgbClr val="06509F"/>
                </a:solidFill>
                <a:effectLst/>
                <a:uLnTx/>
                <a:uFillTx/>
                <a:latin typeface="Arial"/>
                <a:ea typeface="+mn-ea"/>
                <a:cs typeface="Arial"/>
                <a:sym typeface="Arial"/>
              </a:rPr>
              <a:t>By </a:t>
            </a: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1</a:t>
            </a:r>
            <a:r>
              <a:rPr kumimoji="0" lang="pl-PL" sz="1600" b="1" i="0" u="none" strike="noStrike" kern="1200" cap="none" spc="0" normalizeH="0" baseline="30000" noProof="0">
                <a:ln>
                  <a:noFill/>
                </a:ln>
                <a:solidFill>
                  <a:srgbClr val="06509F"/>
                </a:solidFill>
                <a:effectLst/>
                <a:uLnTx/>
                <a:uFillTx/>
                <a:latin typeface="Arial"/>
                <a:ea typeface="+mn-ea"/>
                <a:cs typeface="Arial"/>
                <a:sym typeface="Arial"/>
              </a:rPr>
              <a:t>st</a:t>
            </a: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 </a:t>
            </a:r>
            <a:r>
              <a:rPr kumimoji="0" lang="pl-PL" sz="1600" b="1" i="0" u="none" strike="noStrike" kern="1200" cap="none" spc="0" normalizeH="0" baseline="0" noProof="0" err="1">
                <a:ln>
                  <a:noFill/>
                </a:ln>
                <a:solidFill>
                  <a:srgbClr val="06509F"/>
                </a:solidFill>
                <a:effectLst/>
                <a:uLnTx/>
                <a:uFillTx/>
                <a:latin typeface="Arial"/>
                <a:ea typeface="+mn-ea"/>
                <a:cs typeface="Arial"/>
                <a:sym typeface="Arial"/>
              </a:rPr>
              <a:t>semester</a:t>
            </a: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 of 2025</a:t>
            </a:r>
            <a:endParaRPr kumimoji="0" lang="en-IE" sz="1600" b="1" i="0" u="none" strike="noStrike" kern="1200" cap="none" spc="0" normalizeH="0" baseline="0" noProof="0">
              <a:ln>
                <a:noFill/>
              </a:ln>
              <a:solidFill>
                <a:srgbClr val="06509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600" b="0" i="0" u="none" strike="noStrike" kern="0" cap="none" spc="0" normalizeH="0" baseline="0" noProof="0" err="1">
                <a:ln>
                  <a:noFill/>
                </a:ln>
                <a:solidFill>
                  <a:srgbClr val="4D4D4E"/>
                </a:solidFill>
                <a:effectLst/>
                <a:uLnTx/>
                <a:uFillTx/>
                <a:latin typeface="Arial"/>
                <a:cs typeface="Arial"/>
                <a:sym typeface="Arial"/>
              </a:rPr>
              <a:t>Council</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discussion</a:t>
            </a:r>
            <a:r>
              <a:rPr kumimoji="0" lang="fr-BE" sz="1600" b="0" i="0" u="none" strike="noStrike" kern="0" cap="none" spc="0" normalizeH="0" baseline="0" noProof="0">
                <a:ln>
                  <a:noFill/>
                </a:ln>
                <a:solidFill>
                  <a:srgbClr val="4D4D4E"/>
                </a:solidFill>
                <a:effectLst/>
                <a:uLnTx/>
                <a:uFillTx/>
                <a:latin typeface="Arial"/>
                <a:cs typeface="Arial"/>
                <a:sym typeface="Arial"/>
              </a:rPr>
              <a:t>s in EDUC </a:t>
            </a:r>
            <a:r>
              <a:rPr kumimoji="0" lang="fr-BE" sz="1600" b="0" i="0" u="none" strike="noStrike" kern="0" cap="none" spc="0" normalizeH="0" baseline="0" noProof="0" err="1">
                <a:ln>
                  <a:noFill/>
                </a:ln>
                <a:solidFill>
                  <a:srgbClr val="4D4D4E"/>
                </a:solidFill>
                <a:effectLst/>
                <a:uLnTx/>
                <a:uFillTx/>
                <a:latin typeface="Arial"/>
                <a:cs typeface="Arial"/>
                <a:sym typeface="Arial"/>
              </a:rPr>
              <a:t>Committee</a:t>
            </a:r>
            <a:endParaRPr kumimoji="0" lang="pl-PL" sz="1600" b="0" i="0" u="none" strike="noStrike" kern="0" cap="none" spc="0" normalizeH="0" baseline="0" noProof="0">
              <a:ln>
                <a:noFill/>
              </a:ln>
              <a:solidFill>
                <a:srgbClr val="4D4D4E"/>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600" b="0" i="0" u="none" strike="noStrike" kern="1200" cap="none" spc="0" normalizeH="0" baseline="0" noProof="0" err="1">
                <a:ln>
                  <a:noFill/>
                </a:ln>
                <a:solidFill>
                  <a:srgbClr val="4D4D4E"/>
                </a:solidFill>
                <a:effectLst/>
                <a:uLnTx/>
                <a:uFillTx/>
                <a:latin typeface="Arial"/>
                <a:ea typeface="+mn-ea"/>
                <a:cs typeface="Arial"/>
                <a:sym typeface="Arial"/>
              </a:rPr>
              <a:t>Adoption</a:t>
            </a:r>
            <a:r>
              <a:rPr kumimoji="0" lang="pl-PL" sz="1600" b="0" i="0" u="none" strike="noStrike" kern="1200" cap="none" spc="0" normalizeH="0" baseline="0" noProof="0">
                <a:ln>
                  <a:noFill/>
                </a:ln>
                <a:solidFill>
                  <a:srgbClr val="4D4D4E"/>
                </a:solidFill>
                <a:effectLst/>
                <a:uLnTx/>
                <a:uFillTx/>
                <a:latin typeface="Arial"/>
                <a:ea typeface="+mn-ea"/>
                <a:cs typeface="Arial"/>
                <a:sym typeface="Arial"/>
              </a:rPr>
              <a:t> of the </a:t>
            </a:r>
            <a:r>
              <a:rPr kumimoji="0" lang="pl-PL" sz="1600" b="1" i="0" u="none" strike="noStrike" kern="1200" cap="none" spc="0" normalizeH="0" baseline="0" noProof="0" err="1">
                <a:ln>
                  <a:noFill/>
                </a:ln>
                <a:solidFill>
                  <a:srgbClr val="4D4D4E"/>
                </a:solidFill>
                <a:effectLst/>
                <a:uLnTx/>
                <a:uFillTx/>
                <a:latin typeface="Arial"/>
                <a:ea typeface="+mn-ea"/>
                <a:cs typeface="Arial"/>
                <a:sym typeface="Arial"/>
              </a:rPr>
              <a:t>European</a:t>
            </a:r>
            <a:r>
              <a:rPr kumimoji="0" lang="pl-PL" sz="1600" b="1" i="0" u="none" strike="noStrike" kern="1200" cap="none" spc="0" normalizeH="0" baseline="0" noProof="0">
                <a:ln>
                  <a:noFill/>
                </a:ln>
                <a:solidFill>
                  <a:srgbClr val="4D4D4E"/>
                </a:solidFill>
                <a:effectLst/>
                <a:uLnTx/>
                <a:uFillTx/>
                <a:latin typeface="Arial"/>
                <a:ea typeface="+mn-ea"/>
                <a:cs typeface="Arial"/>
                <a:sym typeface="Arial"/>
              </a:rPr>
              <a:t> </a:t>
            </a:r>
            <a:r>
              <a:rPr kumimoji="0" lang="pl-PL" sz="1600" b="1" i="0" u="none" strike="noStrike" kern="1200" cap="none" spc="0" normalizeH="0" baseline="0" noProof="0" err="1">
                <a:ln>
                  <a:noFill/>
                </a:ln>
                <a:solidFill>
                  <a:srgbClr val="4D4D4E"/>
                </a:solidFill>
                <a:effectLst/>
                <a:uLnTx/>
                <a:uFillTx/>
                <a:latin typeface="Arial"/>
                <a:ea typeface="+mn-ea"/>
                <a:cs typeface="Arial"/>
                <a:sym typeface="Arial"/>
              </a:rPr>
              <a:t>degree</a:t>
            </a:r>
            <a:r>
              <a:rPr kumimoji="0" lang="pl-PL" sz="1600" b="1" i="0" u="none" strike="noStrike" kern="1200" cap="none" spc="0" normalizeH="0" baseline="0" noProof="0">
                <a:ln>
                  <a:noFill/>
                </a:ln>
                <a:solidFill>
                  <a:srgbClr val="4D4D4E"/>
                </a:solidFill>
                <a:effectLst/>
                <a:uLnTx/>
                <a:uFillTx/>
                <a:latin typeface="Arial"/>
                <a:ea typeface="+mn-ea"/>
                <a:cs typeface="Arial"/>
                <a:sym typeface="Arial"/>
              </a:rPr>
              <a:t> </a:t>
            </a:r>
            <a:r>
              <a:rPr kumimoji="0" lang="pl-PL" sz="1600" b="1" i="0" u="none" strike="noStrike" kern="1200" cap="none" spc="0" normalizeH="0" baseline="0" noProof="0" err="1">
                <a:ln>
                  <a:noFill/>
                </a:ln>
                <a:solidFill>
                  <a:srgbClr val="4D4D4E"/>
                </a:solidFill>
                <a:effectLst/>
                <a:uLnTx/>
                <a:uFillTx/>
                <a:latin typeface="Arial"/>
                <a:ea typeface="+mn-ea"/>
                <a:cs typeface="Arial"/>
                <a:sym typeface="Arial"/>
              </a:rPr>
              <a:t>criteria</a:t>
            </a:r>
            <a:endParaRPr kumimoji="0" lang="pl-PL" sz="1600" b="1" i="0" u="none" strike="noStrike" kern="1200" cap="none" spc="0" normalizeH="0" baseline="30000" noProof="0">
              <a:ln>
                <a:noFill/>
              </a:ln>
              <a:solidFill>
                <a:srgbClr val="4D4D4E"/>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600" b="0" i="0" u="none" strike="noStrike" kern="0" cap="none" spc="0" normalizeH="0" baseline="0" noProof="0" err="1">
                <a:ln>
                  <a:noFill/>
                </a:ln>
                <a:solidFill>
                  <a:srgbClr val="4D4D4E"/>
                </a:solidFill>
                <a:effectLst/>
                <a:uLnTx/>
                <a:uFillTx/>
                <a:latin typeface="Arial"/>
                <a:cs typeface="Arial"/>
                <a:sym typeface="Arial"/>
              </a:rPr>
              <a:t>Setting</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up</a:t>
            </a:r>
            <a:r>
              <a:rPr kumimoji="0" lang="pl-PL" sz="1600" b="0" i="0" u="none" strike="noStrike" kern="0" cap="none" spc="0" normalizeH="0" baseline="0" noProof="0">
                <a:ln>
                  <a:noFill/>
                </a:ln>
                <a:solidFill>
                  <a:srgbClr val="4D4D4E"/>
                </a:solidFill>
                <a:effectLst/>
                <a:uLnTx/>
                <a:uFillTx/>
                <a:latin typeface="Arial"/>
                <a:cs typeface="Arial"/>
                <a:sym typeface="Arial"/>
              </a:rPr>
              <a:t> the </a:t>
            </a:r>
            <a:r>
              <a:rPr kumimoji="0" lang="pl-PL" sz="1600" b="1" i="0" u="none" strike="noStrike" kern="0" cap="none" spc="0" normalizeH="0" baseline="0" noProof="0" err="1">
                <a:ln>
                  <a:noFill/>
                </a:ln>
                <a:solidFill>
                  <a:srgbClr val="00B0F0"/>
                </a:solidFill>
                <a:effectLst/>
                <a:uLnTx/>
                <a:uFillTx/>
                <a:latin typeface="Arial"/>
                <a:cs typeface="Arial"/>
                <a:sym typeface="Arial"/>
              </a:rPr>
              <a:t>European</a:t>
            </a:r>
            <a:r>
              <a:rPr kumimoji="0" lang="pl-PL" sz="1600" b="1" i="0" u="none" strike="noStrike" kern="0" cap="none" spc="0" normalizeH="0" baseline="0" noProof="0">
                <a:ln>
                  <a:noFill/>
                </a:ln>
                <a:solidFill>
                  <a:srgbClr val="00B0F0"/>
                </a:solidFill>
                <a:effectLst/>
                <a:uLnTx/>
                <a:uFillTx/>
                <a:latin typeface="Arial"/>
                <a:cs typeface="Arial"/>
                <a:sym typeface="Arial"/>
              </a:rPr>
              <a:t> </a:t>
            </a:r>
            <a:r>
              <a:rPr kumimoji="0" lang="pl-PL" sz="1600" b="1" i="0" u="none" strike="noStrike" kern="0" cap="none" spc="0" normalizeH="0" baseline="0" noProof="0" err="1">
                <a:ln>
                  <a:noFill/>
                </a:ln>
                <a:solidFill>
                  <a:srgbClr val="00B0F0"/>
                </a:solidFill>
                <a:effectLst/>
                <a:uLnTx/>
                <a:uFillTx/>
                <a:latin typeface="Arial"/>
                <a:cs typeface="Arial"/>
                <a:sym typeface="Arial"/>
              </a:rPr>
              <a:t>degree</a:t>
            </a:r>
            <a:r>
              <a:rPr kumimoji="0" lang="pl-PL" sz="1600" b="1" i="0" u="none" strike="noStrike" kern="0" cap="none" spc="0" normalizeH="0" baseline="0" noProof="0">
                <a:ln>
                  <a:noFill/>
                </a:ln>
                <a:solidFill>
                  <a:srgbClr val="00B0F0"/>
                </a:solidFill>
                <a:effectLst/>
                <a:uLnTx/>
                <a:uFillTx/>
                <a:latin typeface="Arial"/>
                <a:cs typeface="Arial"/>
                <a:sym typeface="Arial"/>
              </a:rPr>
              <a:t> policy lab</a:t>
            </a:r>
            <a:endParaRPr kumimoji="0" lang="en-GB" sz="1600" b="1" i="0" u="none" strike="noStrike" kern="1200" cap="none" spc="0" normalizeH="0" baseline="30000" noProof="0">
              <a:ln>
                <a:noFill/>
              </a:ln>
              <a:solidFill>
                <a:srgbClr val="00B0F0"/>
              </a:solidFill>
              <a:effectLst/>
              <a:uLnTx/>
              <a:uFillTx/>
              <a:latin typeface="Arial"/>
              <a:ea typeface="+mn-ea"/>
              <a:cs typeface="Arial"/>
              <a:sym typeface="Arial"/>
            </a:endParaRPr>
          </a:p>
        </p:txBody>
      </p:sp>
      <p:sp>
        <p:nvSpPr>
          <p:cNvPr id="38" name="TextBox 37"/>
          <p:cNvSpPr txBox="1"/>
          <p:nvPr/>
        </p:nvSpPr>
        <p:spPr>
          <a:xfrm>
            <a:off x="1105821" y="3757826"/>
            <a:ext cx="3672418" cy="1077218"/>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202</a:t>
            </a:r>
            <a:r>
              <a:rPr kumimoji="0" lang="fr-BE" sz="1600" b="1" i="0" u="none" strike="noStrike" kern="1200" cap="none" spc="0" normalizeH="0" baseline="0" noProof="0">
                <a:ln>
                  <a:noFill/>
                </a:ln>
                <a:solidFill>
                  <a:srgbClr val="06509F"/>
                </a:solidFill>
                <a:effectLst/>
                <a:uLnTx/>
                <a:uFillTx/>
                <a:latin typeface="Arial"/>
                <a:ea typeface="+mn-ea"/>
                <a:cs typeface="Arial"/>
                <a:sym typeface="Arial"/>
              </a:rPr>
              <a:t>5</a:t>
            </a: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-2027</a:t>
            </a:r>
            <a:endParaRPr kumimoji="0" lang="en-IE" sz="1600" b="1" i="0" u="none" strike="noStrike" kern="1200" cap="none" spc="0" normalizeH="0" baseline="0" noProof="0">
              <a:ln>
                <a:noFill/>
              </a:ln>
              <a:solidFill>
                <a:srgbClr val="06509F"/>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pl-PL" sz="1600" b="0" i="0" u="none" strike="noStrike" kern="0" cap="none" spc="0" normalizeH="0" baseline="0" noProof="0" err="1">
                <a:ln>
                  <a:noFill/>
                </a:ln>
                <a:solidFill>
                  <a:srgbClr val="4D4D4E"/>
                </a:solidFill>
                <a:effectLst/>
                <a:uLnTx/>
                <a:uFillTx/>
                <a:latin typeface="Arial"/>
                <a:cs typeface="Arial"/>
                <a:sym typeface="Arial"/>
              </a:rPr>
              <a:t>Member</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States</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fr-BE" sz="1600" b="0" i="0" u="none" strike="noStrike" kern="0" cap="none" spc="0" normalizeH="0" baseline="0" noProof="0">
                <a:ln>
                  <a:noFill/>
                </a:ln>
                <a:solidFill>
                  <a:srgbClr val="4D4D4E"/>
                </a:solidFill>
                <a:effectLst/>
                <a:uLnTx/>
                <a:uFillTx/>
                <a:latin typeface="Arial"/>
                <a:cs typeface="Arial"/>
                <a:sym typeface="Arial"/>
              </a:rPr>
              <a:t>can </a:t>
            </a:r>
            <a:r>
              <a:rPr kumimoji="0" lang="pl-PL" sz="1600" b="0" i="0" u="none" strike="noStrike" kern="0" cap="none" spc="0" normalizeH="0" baseline="0" noProof="0" err="1">
                <a:ln>
                  <a:noFill/>
                </a:ln>
                <a:solidFill>
                  <a:srgbClr val="4D4D4E"/>
                </a:solidFill>
                <a:effectLst/>
                <a:uLnTx/>
                <a:uFillTx/>
                <a:latin typeface="Arial"/>
                <a:cs typeface="Arial"/>
                <a:sym typeface="Arial"/>
              </a:rPr>
              <a:t>implement</a:t>
            </a:r>
            <a:r>
              <a:rPr kumimoji="0" lang="pl-PL" sz="1600" b="0" i="0" u="none" strike="noStrike" kern="0" cap="none" spc="0" normalizeH="0" baseline="0" noProof="0">
                <a:ln>
                  <a:noFill/>
                </a:ln>
                <a:solidFill>
                  <a:srgbClr val="4D4D4E"/>
                </a:solidFill>
                <a:effectLst/>
                <a:uLnTx/>
                <a:uFillTx/>
                <a:latin typeface="Arial"/>
                <a:cs typeface="Arial"/>
                <a:sym typeface="Arial"/>
              </a:rPr>
              <a:t> the</a:t>
            </a:r>
            <a:r>
              <a:rPr kumimoji="0" lang="pl-PL" sz="1600" b="0" i="0" u="none" strike="noStrike" kern="1200" cap="none" spc="0" normalizeH="0" baseline="0" noProof="0">
                <a:ln>
                  <a:noFill/>
                </a:ln>
                <a:solidFill>
                  <a:srgbClr val="4D4D4E"/>
                </a:solidFill>
                <a:effectLst/>
                <a:uLnTx/>
                <a:uFillTx/>
                <a:latin typeface="Arial"/>
                <a:ea typeface="+mn-ea"/>
                <a:cs typeface="Arial"/>
                <a:sym typeface="Arial"/>
              </a:rPr>
              <a:t> </a:t>
            </a:r>
            <a:r>
              <a:rPr kumimoji="0" lang="pl-PL" sz="1600" b="0" i="0" u="none" strike="noStrike" kern="1200" cap="none" spc="0" normalizeH="0" baseline="0" noProof="0" err="1">
                <a:ln>
                  <a:noFill/>
                </a:ln>
                <a:solidFill>
                  <a:srgbClr val="4D4D4E"/>
                </a:solidFill>
                <a:effectLst/>
                <a:uLnTx/>
                <a:uFillTx/>
                <a:latin typeface="Arial"/>
                <a:ea typeface="+mn-ea"/>
                <a:cs typeface="Arial"/>
                <a:sym typeface="Arial"/>
              </a:rPr>
              <a:t>European</a:t>
            </a:r>
            <a:r>
              <a:rPr kumimoji="0" lang="pl-PL" sz="1600" b="0" i="0" u="none" strike="noStrike" kern="1200" cap="none" spc="0" normalizeH="0" baseline="0" noProof="0">
                <a:ln>
                  <a:noFill/>
                </a:ln>
                <a:solidFill>
                  <a:srgbClr val="4D4D4E"/>
                </a:solidFill>
                <a:effectLst/>
                <a:uLnTx/>
                <a:uFillTx/>
                <a:latin typeface="Arial"/>
                <a:ea typeface="+mn-ea"/>
                <a:cs typeface="Arial"/>
                <a:sym typeface="Arial"/>
              </a:rPr>
              <a:t> </a:t>
            </a:r>
            <a:r>
              <a:rPr kumimoji="0" lang="pl-PL" sz="1600" b="0" i="0" u="none" strike="noStrike" kern="1200" cap="none" spc="0" normalizeH="0" baseline="0" noProof="0" err="1">
                <a:ln>
                  <a:noFill/>
                </a:ln>
                <a:solidFill>
                  <a:srgbClr val="4D4D4E"/>
                </a:solidFill>
                <a:effectLst/>
                <a:uLnTx/>
                <a:uFillTx/>
                <a:latin typeface="Arial"/>
                <a:ea typeface="+mn-ea"/>
                <a:cs typeface="Arial"/>
                <a:sym typeface="Arial"/>
              </a:rPr>
              <a:t>label</a:t>
            </a:r>
            <a:endParaRPr kumimoji="0" lang="fr-BE" sz="1600" b="0" i="0" u="none" strike="noStrike" kern="1200" cap="none" spc="0" normalizeH="0" baseline="30000" noProof="0">
              <a:ln>
                <a:noFill/>
              </a:ln>
              <a:solidFill>
                <a:srgbClr val="4D4D4E"/>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BE" sz="1600" b="0" i="0" u="none" strike="noStrike" kern="0" cap="none" spc="0" normalizeH="0" baseline="0" noProof="0">
                <a:ln>
                  <a:noFill/>
                </a:ln>
                <a:solidFill>
                  <a:srgbClr val="4D4D4E"/>
                </a:solidFill>
                <a:effectLst/>
                <a:uLnTx/>
                <a:uFillTx/>
                <a:latin typeface="Arial"/>
                <a:cs typeface="Arial"/>
                <a:sym typeface="Arial"/>
              </a:rPr>
              <a:t>And </a:t>
            </a:r>
            <a:r>
              <a:rPr kumimoji="0" lang="pl-PL" sz="1600" b="0" i="0" u="none" strike="noStrike" kern="0" cap="none" spc="0" normalizeH="0" baseline="0" noProof="0" err="1">
                <a:ln>
                  <a:noFill/>
                </a:ln>
                <a:solidFill>
                  <a:srgbClr val="4D4D4E"/>
                </a:solidFill>
                <a:effectLst/>
                <a:uLnTx/>
                <a:uFillTx/>
                <a:latin typeface="Arial"/>
                <a:cs typeface="Arial"/>
                <a:sym typeface="Arial"/>
              </a:rPr>
              <a:t>review</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their</a:t>
            </a:r>
            <a:r>
              <a:rPr kumimoji="0" lang="fr-BE" sz="1600" b="0" i="0" u="none" strike="noStrike" kern="0" cap="none" spc="0" normalizeH="0" baseline="0" noProof="0">
                <a:ln>
                  <a:noFill/>
                </a:ln>
                <a:solidFill>
                  <a:srgbClr val="4D4D4E"/>
                </a:solidFill>
                <a:effectLst/>
                <a:uLnTx/>
                <a:uFillTx/>
                <a:latin typeface="Arial"/>
                <a:cs typeface="Arial"/>
                <a:sym typeface="Arial"/>
              </a:rPr>
              <a:t> national</a:t>
            </a:r>
            <a:r>
              <a:rPr kumimoji="0" lang="pl-PL" sz="1600" b="0" i="0" u="none" strike="noStrike" kern="0" cap="none" spc="0" normalizeH="0" baseline="0" noProof="0">
                <a:ln>
                  <a:noFill/>
                </a:ln>
                <a:solidFill>
                  <a:srgbClr val="4D4D4E"/>
                </a:solidFill>
                <a:effectLst/>
                <a:uLnTx/>
                <a:uFillTx/>
                <a:latin typeface="Arial"/>
                <a:cs typeface="Arial"/>
                <a:sym typeface="Arial"/>
              </a:rPr>
              <a:t> </a:t>
            </a:r>
            <a:r>
              <a:rPr kumimoji="0" lang="pl-PL" sz="1600" b="0" i="0" u="none" strike="noStrike" kern="0" cap="none" spc="0" normalizeH="0" baseline="0" noProof="0" err="1">
                <a:ln>
                  <a:noFill/>
                </a:ln>
                <a:solidFill>
                  <a:srgbClr val="4D4D4E"/>
                </a:solidFill>
                <a:effectLst/>
                <a:uLnTx/>
                <a:uFillTx/>
                <a:latin typeface="Arial"/>
                <a:cs typeface="Arial"/>
                <a:sym typeface="Arial"/>
              </a:rPr>
              <a:t>systems</a:t>
            </a:r>
            <a:r>
              <a:rPr kumimoji="0" lang="pl-PL" sz="1600" b="0" i="0" u="none" strike="noStrike" kern="0" cap="none" spc="0" normalizeH="0" baseline="0" noProof="0">
                <a:ln>
                  <a:noFill/>
                </a:ln>
                <a:solidFill>
                  <a:srgbClr val="4D4D4E"/>
                </a:solidFill>
                <a:effectLst/>
                <a:uLnTx/>
                <a:uFillTx/>
                <a:latin typeface="Arial"/>
                <a:cs typeface="Arial"/>
                <a:sym typeface="Arial"/>
              </a:rPr>
              <a:t> </a:t>
            </a:r>
            <a:endParaRPr kumimoji="0" lang="en-GB" sz="1600" b="0" i="0" u="none" strike="noStrike" kern="1200" cap="none" spc="0" normalizeH="0" baseline="30000" noProof="0">
              <a:ln>
                <a:noFill/>
              </a:ln>
              <a:solidFill>
                <a:srgbClr val="4D4D4E"/>
              </a:solidFill>
              <a:effectLst/>
              <a:uLnTx/>
              <a:uFillTx/>
              <a:latin typeface="Arial"/>
              <a:ea typeface="+mn-ea"/>
              <a:cs typeface="Arial"/>
              <a:sym typeface="Arial"/>
            </a:endParaRPr>
          </a:p>
        </p:txBody>
      </p:sp>
      <p:sp>
        <p:nvSpPr>
          <p:cNvPr id="35" name="Rectangle 34">
            <a:extLst>
              <a:ext uri="{C183D7F6-B498-43B3-948B-1728B52AA6E4}">
                <adec:decorative xmlns:adec="http://schemas.microsoft.com/office/drawing/2017/decorative" val="1"/>
              </a:ext>
            </a:extLst>
          </p:cNvPr>
          <p:cNvSpPr/>
          <p:nvPr/>
        </p:nvSpPr>
        <p:spPr>
          <a:xfrm>
            <a:off x="5631853" y="3438003"/>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9" name="TextBox 38"/>
          <p:cNvSpPr txBox="1"/>
          <p:nvPr/>
        </p:nvSpPr>
        <p:spPr>
          <a:xfrm>
            <a:off x="4879450" y="3727879"/>
            <a:ext cx="1805076" cy="1323439"/>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a:ln>
                  <a:noFill/>
                </a:ln>
                <a:solidFill>
                  <a:srgbClr val="06509F"/>
                </a:solidFill>
                <a:effectLst/>
                <a:uLnTx/>
                <a:uFillTx/>
                <a:latin typeface="Arial"/>
                <a:cs typeface="Arial"/>
                <a:sym typeface="Arial"/>
              </a:rPr>
              <a:t>End of 2025</a:t>
            </a:r>
            <a:r>
              <a:rPr kumimoji="0" lang="fr-BE" sz="1600" b="1" i="0" u="none" strike="noStrike" kern="0" cap="none" spc="0" normalizeH="0" baseline="0" noProof="0">
                <a:ln>
                  <a:noFill/>
                </a:ln>
                <a:solidFill>
                  <a:srgbClr val="06509F"/>
                </a:solidFill>
                <a:effectLst/>
                <a:uLnTx/>
                <a:uFillTx/>
                <a:latin typeface="Arial"/>
                <a:cs typeface="Arial"/>
                <a:sym typeface="Arial"/>
              </a:rPr>
              <a:t> and end of 2026</a:t>
            </a:r>
            <a:endParaRPr kumimoji="0" lang="en-IE" sz="1600" b="1" i="0" u="none" strike="noStrike" kern="1200" cap="none" spc="0" normalizeH="0" baseline="0" noProof="0">
              <a:ln>
                <a:noFill/>
              </a:ln>
              <a:solidFill>
                <a:srgbClr val="06509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a:ln>
                  <a:noFill/>
                </a:ln>
                <a:solidFill>
                  <a:srgbClr val="4D4D4E"/>
                </a:solidFill>
                <a:effectLst/>
                <a:uLnTx/>
                <a:uFillTx/>
                <a:latin typeface="Arial"/>
                <a:ea typeface="+mn-ea"/>
                <a:cs typeface="Arial"/>
                <a:sym typeface="Arial"/>
              </a:rPr>
              <a:t>1</a:t>
            </a:r>
            <a:r>
              <a:rPr kumimoji="0" lang="pl-PL" sz="1600" b="0" i="0" u="none" strike="noStrike" kern="1200" cap="none" spc="0" normalizeH="0" baseline="30000" noProof="0">
                <a:ln>
                  <a:noFill/>
                </a:ln>
                <a:solidFill>
                  <a:srgbClr val="4D4D4E"/>
                </a:solidFill>
                <a:effectLst/>
                <a:uLnTx/>
                <a:uFillTx/>
                <a:latin typeface="Arial"/>
                <a:ea typeface="+mn-ea"/>
                <a:cs typeface="Arial"/>
                <a:sym typeface="Arial"/>
              </a:rPr>
              <a:t>st</a:t>
            </a:r>
            <a:r>
              <a:rPr kumimoji="0" lang="pl-PL" sz="1600" b="0" i="0" u="none" strike="noStrike" kern="1200" cap="none" spc="0" normalizeH="0" baseline="0" noProof="0">
                <a:ln>
                  <a:noFill/>
                </a:ln>
                <a:solidFill>
                  <a:srgbClr val="4D4D4E"/>
                </a:solidFill>
                <a:effectLst/>
                <a:uLnTx/>
                <a:uFillTx/>
                <a:latin typeface="Arial"/>
                <a:ea typeface="+mn-ea"/>
                <a:cs typeface="Arial"/>
                <a:sym typeface="Arial"/>
              </a:rPr>
              <a:t> </a:t>
            </a:r>
            <a:r>
              <a:rPr kumimoji="0" lang="fr-BE" sz="1600" b="0" i="0" u="none" strike="noStrike" kern="1200" cap="none" spc="0" normalizeH="0" baseline="0" noProof="0">
                <a:ln>
                  <a:noFill/>
                </a:ln>
                <a:solidFill>
                  <a:srgbClr val="4D4D4E"/>
                </a:solidFill>
                <a:effectLst/>
                <a:uLnTx/>
                <a:uFillTx/>
                <a:latin typeface="Arial"/>
                <a:ea typeface="+mn-ea"/>
                <a:cs typeface="Arial"/>
                <a:sym typeface="Arial"/>
              </a:rPr>
              <a:t>and 2</a:t>
            </a:r>
            <a:r>
              <a:rPr kumimoji="0" lang="fr-BE" sz="1600" b="0" i="0" u="none" strike="noStrike" kern="1200" cap="none" spc="0" normalizeH="0" baseline="30000" noProof="0">
                <a:ln>
                  <a:noFill/>
                </a:ln>
                <a:solidFill>
                  <a:srgbClr val="4D4D4E"/>
                </a:solidFill>
                <a:effectLst/>
                <a:uLnTx/>
                <a:uFillTx/>
                <a:latin typeface="Arial"/>
                <a:ea typeface="+mn-ea"/>
                <a:cs typeface="Arial"/>
                <a:sym typeface="Arial"/>
              </a:rPr>
              <a:t>nd</a:t>
            </a:r>
            <a:r>
              <a:rPr kumimoji="0" lang="fr-BE" sz="1600" b="0" i="0" u="none" strike="noStrike" kern="1200" cap="none" spc="0" normalizeH="0" baseline="0" noProof="0">
                <a:ln>
                  <a:noFill/>
                </a:ln>
                <a:solidFill>
                  <a:srgbClr val="4D4D4E"/>
                </a:solidFill>
                <a:effectLst/>
                <a:uLnTx/>
                <a:uFillTx/>
                <a:latin typeface="Arial"/>
                <a:ea typeface="+mn-ea"/>
                <a:cs typeface="Arial"/>
                <a:sym typeface="Arial"/>
              </a:rPr>
              <a:t> </a:t>
            </a:r>
            <a:r>
              <a:rPr kumimoji="0" lang="pl-PL" sz="1600" b="1" i="0" u="none" strike="noStrike" kern="1200" cap="none" spc="0" normalizeH="0" baseline="0" noProof="0" err="1">
                <a:ln>
                  <a:noFill/>
                </a:ln>
                <a:solidFill>
                  <a:srgbClr val="00B0F0"/>
                </a:solidFill>
                <a:effectLst/>
                <a:uLnTx/>
                <a:uFillTx/>
                <a:latin typeface="Arial"/>
                <a:ea typeface="+mn-ea"/>
                <a:cs typeface="Arial"/>
                <a:sym typeface="Arial"/>
              </a:rPr>
              <a:t>European</a:t>
            </a:r>
            <a:r>
              <a:rPr kumimoji="0" lang="pl-PL" sz="1600" b="1" i="0" u="none" strike="noStrike" kern="1200" cap="none" spc="0" normalizeH="0" baseline="0" noProof="0">
                <a:ln>
                  <a:noFill/>
                </a:ln>
                <a:solidFill>
                  <a:srgbClr val="00B0F0"/>
                </a:solidFill>
                <a:effectLst/>
                <a:uLnTx/>
                <a:uFillTx/>
                <a:latin typeface="Arial"/>
                <a:ea typeface="+mn-ea"/>
                <a:cs typeface="Arial"/>
                <a:sym typeface="Arial"/>
              </a:rPr>
              <a:t> </a:t>
            </a:r>
            <a:r>
              <a:rPr kumimoji="0" lang="pl-PL" sz="1600" b="1" i="0" u="none" strike="noStrike" kern="1200" cap="none" spc="0" normalizeH="0" baseline="0" noProof="0" err="1">
                <a:ln>
                  <a:noFill/>
                </a:ln>
                <a:solidFill>
                  <a:srgbClr val="00B0F0"/>
                </a:solidFill>
                <a:effectLst/>
                <a:uLnTx/>
                <a:uFillTx/>
                <a:latin typeface="Arial"/>
                <a:ea typeface="+mn-ea"/>
                <a:cs typeface="Arial"/>
                <a:sym typeface="Arial"/>
              </a:rPr>
              <a:t>Degree</a:t>
            </a:r>
            <a:r>
              <a:rPr kumimoji="0" lang="pl-PL" sz="1600" b="1" i="0" u="none" strike="noStrike" kern="1200" cap="none" spc="0" normalizeH="0" baseline="0" noProof="0">
                <a:ln>
                  <a:noFill/>
                </a:ln>
                <a:solidFill>
                  <a:srgbClr val="00B0F0"/>
                </a:solidFill>
                <a:effectLst/>
                <a:uLnTx/>
                <a:uFillTx/>
                <a:latin typeface="Arial"/>
                <a:ea typeface="+mn-ea"/>
                <a:cs typeface="Arial"/>
                <a:sym typeface="Arial"/>
              </a:rPr>
              <a:t> Forum</a:t>
            </a:r>
            <a:r>
              <a:rPr kumimoji="0" lang="en-IE" sz="1600" b="1" i="0" u="none" strike="noStrike" kern="1200" cap="none" spc="0" normalizeH="0" baseline="0" noProof="0">
                <a:ln>
                  <a:noFill/>
                </a:ln>
                <a:solidFill>
                  <a:srgbClr val="00B0F0"/>
                </a:solidFill>
                <a:effectLst/>
                <a:uLnTx/>
                <a:uFillTx/>
                <a:latin typeface="Arial"/>
                <a:ea typeface="+mn-ea"/>
                <a:cs typeface="Arial"/>
                <a:sym typeface="Arial"/>
              </a:rPr>
              <a:t> </a:t>
            </a:r>
            <a:endParaRPr kumimoji="0" lang="en-GB" sz="1600" b="1" i="0" u="none" strike="noStrike" kern="1200" cap="none" spc="0" normalizeH="0" baseline="0" noProof="0">
              <a:ln>
                <a:noFill/>
              </a:ln>
              <a:solidFill>
                <a:srgbClr val="00B0F0"/>
              </a:solidFill>
              <a:effectLst/>
              <a:uLnTx/>
              <a:uFillTx/>
              <a:latin typeface="Arial"/>
              <a:ea typeface="+mn-ea"/>
              <a:cs typeface="Arial"/>
              <a:sym typeface="Arial"/>
            </a:endParaRPr>
          </a:p>
        </p:txBody>
      </p:sp>
      <p:sp>
        <p:nvSpPr>
          <p:cNvPr id="36" name="Rectangle 35">
            <a:extLst>
              <a:ext uri="{C183D7F6-B498-43B3-948B-1728B52AA6E4}">
                <adec:decorative xmlns:adec="http://schemas.microsoft.com/office/drawing/2017/decorative" val="1"/>
              </a:ext>
            </a:extLst>
          </p:cNvPr>
          <p:cNvSpPr/>
          <p:nvPr/>
        </p:nvSpPr>
        <p:spPr>
          <a:xfrm>
            <a:off x="9241863" y="3455884"/>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0" name="TextBox 39"/>
          <p:cNvSpPr txBox="1"/>
          <p:nvPr/>
        </p:nvSpPr>
        <p:spPr>
          <a:xfrm>
            <a:off x="6796304" y="3706406"/>
            <a:ext cx="5116530" cy="1077218"/>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Mid-2025</a:t>
            </a:r>
            <a:endParaRPr kumimoji="0" lang="en-IE" sz="1600" b="1" i="0" u="none" strike="noStrike" kern="1200" cap="none" spc="0" normalizeH="0" baseline="0" noProof="0">
              <a:ln>
                <a:noFill/>
              </a:ln>
              <a:solidFill>
                <a:srgbClr val="06509F"/>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4D4D4E"/>
                </a:solidFill>
                <a:effectLst/>
                <a:uLnTx/>
                <a:uFillTx/>
                <a:latin typeface="Arial"/>
                <a:cs typeface="Arial"/>
                <a:sym typeface="Arial"/>
              </a:rPr>
              <a:t>L</a:t>
            </a:r>
            <a:r>
              <a:rPr kumimoji="0" lang="en-US" sz="1600" b="0" i="0" u="none" strike="noStrike" kern="1200" cap="none" spc="0" normalizeH="0" baseline="0" noProof="0" err="1">
                <a:ln>
                  <a:noFill/>
                </a:ln>
                <a:solidFill>
                  <a:srgbClr val="4D4D4E"/>
                </a:solidFill>
                <a:effectLst/>
                <a:uLnTx/>
                <a:uFillTx/>
                <a:latin typeface="Arial"/>
                <a:ea typeface="+mn-ea"/>
                <a:cs typeface="Arial"/>
                <a:sym typeface="Arial"/>
              </a:rPr>
              <a:t>aunch</a:t>
            </a:r>
            <a:r>
              <a:rPr kumimoji="0" lang="en-US" sz="1600" b="0" i="0" u="none" strike="noStrike" kern="1200" cap="none" spc="0" normalizeH="0" baseline="0" noProof="0">
                <a:ln>
                  <a:noFill/>
                </a:ln>
                <a:solidFill>
                  <a:srgbClr val="4D4D4E"/>
                </a:solidFill>
                <a:effectLst/>
                <a:uLnTx/>
                <a:uFillTx/>
                <a:latin typeface="Arial"/>
                <a:ea typeface="+mn-ea"/>
                <a:cs typeface="Arial"/>
                <a:sym typeface="Arial"/>
              </a:rPr>
              <a:t> of </a:t>
            </a:r>
            <a:r>
              <a:rPr kumimoji="0" lang="en-US" sz="1600" b="0" i="0" u="none" strike="noStrike" kern="0" cap="none" spc="0" normalizeH="0" baseline="0" noProof="0">
                <a:ln>
                  <a:noFill/>
                </a:ln>
                <a:solidFill>
                  <a:srgbClr val="4D4D4E"/>
                </a:solidFill>
                <a:effectLst/>
                <a:uLnTx/>
                <a:uFillTx/>
                <a:latin typeface="Arial"/>
                <a:cs typeface="Arial"/>
                <a:sym typeface="Arial"/>
              </a:rPr>
              <a:t>Erasmus</a:t>
            </a:r>
            <a:r>
              <a:rPr kumimoji="0" lang="en-US" sz="1600" b="0" i="0" u="none" strike="noStrike" kern="1200" cap="none" spc="0" normalizeH="0" baseline="0" noProof="0">
                <a:ln>
                  <a:noFill/>
                </a:ln>
                <a:solidFill>
                  <a:srgbClr val="4D4D4E"/>
                </a:solidFill>
                <a:effectLst/>
                <a:uLnTx/>
                <a:uFillTx/>
                <a:latin typeface="Arial"/>
                <a:ea typeface="+mn-ea"/>
                <a:cs typeface="Arial"/>
                <a:sym typeface="Arial"/>
              </a:rPr>
              <a:t>+ call to support </a:t>
            </a:r>
            <a:br>
              <a:rPr kumimoji="0" lang="en-US" sz="1600" b="0" i="0" u="none" strike="noStrike" kern="1200" cap="none" spc="0" normalizeH="0" baseline="0" noProof="0">
                <a:ln>
                  <a:noFill/>
                </a:ln>
                <a:solidFill>
                  <a:srgbClr val="4D4D4E"/>
                </a:solidFill>
                <a:effectLst/>
                <a:uLnTx/>
                <a:uFillTx/>
                <a:latin typeface="Arial"/>
                <a:ea typeface="+mn-ea"/>
                <a:cs typeface="Arial"/>
                <a:sym typeface="Arial"/>
              </a:rPr>
            </a:br>
            <a:r>
              <a:rPr kumimoji="0" lang="en-US" sz="1600" b="1" i="0" u="none" strike="noStrike" kern="1200" cap="none" spc="0" normalizeH="0" baseline="0" noProof="0">
                <a:ln>
                  <a:noFill/>
                </a:ln>
                <a:solidFill>
                  <a:srgbClr val="00B0F0"/>
                </a:solidFill>
                <a:effectLst/>
                <a:uLnTx/>
                <a:uFillTx/>
                <a:latin typeface="Arial"/>
                <a:ea typeface="+mn-ea"/>
                <a:cs typeface="Arial"/>
                <a:sym typeface="Arial"/>
              </a:rPr>
              <a:t>European degree pathway projects</a:t>
            </a:r>
            <a:r>
              <a:rPr kumimoji="0" lang="en-US" sz="1600" b="0" i="0" u="none" strike="noStrike" kern="1200" cap="none" spc="0" normalizeH="0" baseline="0" noProof="0">
                <a:ln>
                  <a:noFill/>
                </a:ln>
                <a:solidFill>
                  <a:srgbClr val="4D4D4E"/>
                </a:solidFill>
                <a:effectLst/>
                <a:uLnTx/>
                <a:uFillTx/>
                <a:latin typeface="Arial"/>
                <a:ea typeface="+mn-ea"/>
                <a:cs typeface="Arial"/>
                <a:sym typeface="Arial"/>
              </a:rPr>
              <a:t> and </a:t>
            </a:r>
            <a:br>
              <a:rPr kumimoji="0" lang="en-US" sz="1600" b="0" i="0" u="none" strike="noStrike" kern="1200" cap="none" spc="0" normalizeH="0" baseline="0" noProof="0">
                <a:ln>
                  <a:noFill/>
                </a:ln>
                <a:solidFill>
                  <a:srgbClr val="4D4D4E"/>
                </a:solidFill>
                <a:effectLst/>
                <a:uLnTx/>
                <a:uFillTx/>
                <a:latin typeface="Arial"/>
                <a:ea typeface="+mn-ea"/>
                <a:cs typeface="Arial"/>
                <a:sym typeface="Arial"/>
              </a:rPr>
            </a:br>
            <a:r>
              <a:rPr kumimoji="0" lang="en-US" sz="1600" b="1" i="0" u="none" strike="noStrike" kern="1200" cap="none" spc="0" normalizeH="0" baseline="0" noProof="0">
                <a:ln>
                  <a:noFill/>
                </a:ln>
                <a:solidFill>
                  <a:srgbClr val="00B0F0"/>
                </a:solidFill>
                <a:effectLst/>
                <a:uLnTx/>
                <a:uFillTx/>
                <a:latin typeface="Arial"/>
                <a:ea typeface="+mn-ea"/>
                <a:cs typeface="Arial"/>
                <a:sym typeface="Arial"/>
              </a:rPr>
              <a:t>European degree exploratory action</a:t>
            </a:r>
            <a:r>
              <a:rPr kumimoji="0" lang="en-US" sz="1600" b="1" i="0" u="none" strike="noStrike" kern="0" cap="none" spc="0" normalizeH="0" baseline="30000" noProof="0">
                <a:ln>
                  <a:noFill/>
                </a:ln>
                <a:solidFill>
                  <a:srgbClr val="00B0F0"/>
                </a:solidFill>
                <a:effectLst/>
                <a:uLnTx/>
                <a:uFillTx/>
                <a:latin typeface="Arial"/>
                <a:cs typeface="Arial"/>
                <a:sym typeface="Arial"/>
              </a:rPr>
              <a:t> </a:t>
            </a:r>
            <a:r>
              <a:rPr kumimoji="0" lang="en-IE" sz="1600" b="1" i="0" u="none" strike="noStrike" kern="0" cap="none" spc="0" normalizeH="0" baseline="30000" noProof="0">
                <a:ln>
                  <a:noFill/>
                </a:ln>
                <a:solidFill>
                  <a:srgbClr val="00B0F0"/>
                </a:solidFill>
                <a:effectLst/>
                <a:uLnTx/>
                <a:uFillTx/>
                <a:latin typeface="Arial"/>
                <a:cs typeface="Arial"/>
                <a:sym typeface="Arial"/>
              </a:rPr>
              <a:t> </a:t>
            </a:r>
            <a:endParaRPr kumimoji="0" lang="en-GB" sz="1600" b="1" i="0" u="none" strike="noStrike" kern="1200" cap="none" spc="0" normalizeH="0" baseline="30000" noProof="0">
              <a:ln>
                <a:noFill/>
              </a:ln>
              <a:solidFill>
                <a:srgbClr val="00B0F0"/>
              </a:solidFill>
              <a:effectLst/>
              <a:uLnTx/>
              <a:uFillTx/>
              <a:latin typeface="Arial"/>
              <a:ea typeface="+mn-ea"/>
              <a:cs typeface="Arial"/>
              <a:sym typeface="Arial"/>
            </a:endParaRPr>
          </a:p>
        </p:txBody>
      </p:sp>
      <p:sp>
        <p:nvSpPr>
          <p:cNvPr id="42" name="Rectangle 41">
            <a:extLst>
              <a:ext uri="{C183D7F6-B498-43B3-948B-1728B52AA6E4}">
                <adec:decorative xmlns:adec="http://schemas.microsoft.com/office/drawing/2017/decorative" val="1"/>
              </a:ext>
            </a:extLst>
          </p:cNvPr>
          <p:cNvSpPr/>
          <p:nvPr/>
        </p:nvSpPr>
        <p:spPr>
          <a:xfrm>
            <a:off x="2742927" y="3455884"/>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3" name="Rectangle 42">
            <a:extLst>
              <a:ext uri="{C183D7F6-B498-43B3-948B-1728B52AA6E4}">
                <adec:decorative xmlns:adec="http://schemas.microsoft.com/office/drawing/2017/decorative" val="1"/>
              </a:ext>
            </a:extLst>
          </p:cNvPr>
          <p:cNvSpPr/>
          <p:nvPr/>
        </p:nvSpPr>
        <p:spPr>
          <a:xfrm>
            <a:off x="6162787" y="5033375"/>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5" name="TextBox 44"/>
          <p:cNvSpPr txBox="1"/>
          <p:nvPr/>
        </p:nvSpPr>
        <p:spPr>
          <a:xfrm>
            <a:off x="970722" y="5331260"/>
            <a:ext cx="3531209" cy="1077218"/>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6509F"/>
                </a:solidFill>
                <a:effectLst/>
                <a:highlight>
                  <a:srgbClr val="FFFFFF"/>
                </a:highlight>
                <a:uLnTx/>
                <a:uFillTx/>
                <a:latin typeface="Arial"/>
                <a:cs typeface="Arial"/>
                <a:sym typeface="Arial"/>
              </a:rPr>
              <a:t>2027</a:t>
            </a:r>
            <a:endParaRPr kumimoji="0" lang="en-IE" sz="1600" b="1" i="0" u="none" strike="noStrike" kern="1200" cap="none" spc="0" normalizeH="0" baseline="0" noProof="0">
              <a:ln>
                <a:noFill/>
              </a:ln>
              <a:solidFill>
                <a:srgbClr val="06509F"/>
              </a:solidFill>
              <a:effectLst/>
              <a:highlight>
                <a:srgbClr val="FFFFFF"/>
              </a:highligh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0" i="0" u="none" strike="noStrike" kern="0" cap="none" spc="0" normalizeH="0" baseline="0" noProof="0" err="1">
                <a:ln>
                  <a:noFill/>
                </a:ln>
                <a:solidFill>
                  <a:srgbClr val="4D4D4E"/>
                </a:solidFill>
                <a:effectLst/>
                <a:highlight>
                  <a:srgbClr val="FFFFFF"/>
                </a:highlight>
                <a:uLnTx/>
                <a:uFillTx/>
                <a:latin typeface="Arial"/>
                <a:cs typeface="Arial"/>
                <a:sym typeface="Arial"/>
              </a:rPr>
              <a:t>Commission</a:t>
            </a:r>
            <a:r>
              <a:rPr kumimoji="0" lang="pl-PL" sz="1600" b="0" i="0" u="none" strike="noStrike" kern="0" cap="none" spc="0" normalizeH="0" baseline="0" noProof="0">
                <a:ln>
                  <a:noFill/>
                </a:ln>
                <a:solidFill>
                  <a:srgbClr val="4D4D4E"/>
                </a:solidFill>
                <a:effectLst/>
                <a:highlight>
                  <a:srgbClr val="FFFFFF"/>
                </a:highlight>
                <a:uLnTx/>
                <a:uFillTx/>
                <a:latin typeface="Arial"/>
                <a:cs typeface="Arial"/>
                <a:sym typeface="Arial"/>
              </a:rPr>
              <a:t> </a:t>
            </a:r>
            <a:r>
              <a:rPr kumimoji="0" lang="pl-PL" sz="1600" b="0" i="0" u="none" strike="noStrike" kern="0" cap="none" spc="0" normalizeH="0" baseline="0" noProof="0" err="1">
                <a:ln>
                  <a:noFill/>
                </a:ln>
                <a:solidFill>
                  <a:srgbClr val="4D4D4E"/>
                </a:solidFill>
                <a:effectLst/>
                <a:highlight>
                  <a:srgbClr val="FFFFFF"/>
                </a:highlight>
                <a:uLnTx/>
                <a:uFillTx/>
                <a:latin typeface="Arial"/>
                <a:cs typeface="Arial"/>
                <a:sym typeface="Arial"/>
              </a:rPr>
              <a:t>tables</a:t>
            </a:r>
            <a:r>
              <a:rPr kumimoji="0" lang="pl-PL" sz="1600" b="0" i="0" u="none" strike="noStrike" kern="0" cap="none" spc="0" normalizeH="0" baseline="0" noProof="0">
                <a:ln>
                  <a:noFill/>
                </a:ln>
                <a:solidFill>
                  <a:srgbClr val="4D4D4E"/>
                </a:solidFill>
                <a:effectLst/>
                <a:highlight>
                  <a:srgbClr val="FFFFFF"/>
                </a:highlight>
                <a:uLnTx/>
                <a:uFillTx/>
                <a:latin typeface="Arial"/>
                <a:cs typeface="Arial"/>
                <a:sym typeface="Arial"/>
              </a:rPr>
              <a:t> </a:t>
            </a:r>
            <a:r>
              <a:rPr kumimoji="0" lang="fr-BE" sz="1600" b="0" i="0" u="none" strike="noStrike" kern="0" cap="none" spc="0" normalizeH="0" baseline="0" noProof="0">
                <a:ln>
                  <a:noFill/>
                </a:ln>
                <a:solidFill>
                  <a:srgbClr val="4D4D4E"/>
                </a:solidFill>
                <a:effectLst/>
                <a:highlight>
                  <a:srgbClr val="FFFFFF"/>
                </a:highlight>
                <a:uLnTx/>
                <a:uFillTx/>
                <a:latin typeface="Arial"/>
                <a:cs typeface="Arial"/>
                <a:sym typeface="Arial"/>
              </a:rPr>
              <a:t>a </a:t>
            </a:r>
            <a:r>
              <a:rPr kumimoji="0" lang="pl-PL" sz="1600" b="0" i="0" u="none" strike="noStrike" kern="0" cap="none" spc="0" normalizeH="0" baseline="0" noProof="0" err="1">
                <a:ln>
                  <a:noFill/>
                </a:ln>
                <a:solidFill>
                  <a:srgbClr val="4D4D4E"/>
                </a:solidFill>
                <a:effectLst/>
                <a:highlight>
                  <a:srgbClr val="FFFFFF"/>
                </a:highlight>
                <a:uLnTx/>
                <a:uFillTx/>
                <a:latin typeface="Arial"/>
                <a:cs typeface="Arial"/>
                <a:sym typeface="Arial"/>
              </a:rPr>
              <a:t>proposal</a:t>
            </a:r>
            <a:r>
              <a:rPr kumimoji="0" lang="pl-PL" sz="1600" b="0" i="0" u="none" strike="noStrike" kern="1200" cap="none" spc="0" normalizeH="0" baseline="0" noProof="0">
                <a:ln>
                  <a:noFill/>
                </a:ln>
                <a:solidFill>
                  <a:srgbClr val="4D4D4E"/>
                </a:solidFill>
                <a:effectLst/>
                <a:highlight>
                  <a:srgbClr val="FFFFFF"/>
                </a:highlight>
                <a:uLnTx/>
                <a:uFillTx/>
                <a:latin typeface="Arial"/>
                <a:ea typeface="+mn-ea"/>
                <a:cs typeface="Arial"/>
                <a:sym typeface="Arial"/>
              </a:rPr>
              <a:t> for a </a:t>
            </a:r>
            <a:r>
              <a:rPr kumimoji="0" lang="pl-PL" sz="1600" b="1" i="0" u="none" strike="noStrike" kern="0" cap="none" spc="0" normalizeH="0" baseline="0" noProof="0" err="1">
                <a:ln>
                  <a:noFill/>
                </a:ln>
                <a:solidFill>
                  <a:srgbClr val="4D4D4E"/>
                </a:solidFill>
                <a:effectLst/>
                <a:highlight>
                  <a:srgbClr val="FFFFFF"/>
                </a:highlight>
                <a:uLnTx/>
                <a:uFillTx/>
                <a:latin typeface="Arial"/>
                <a:cs typeface="Arial"/>
                <a:sym typeface="Arial"/>
              </a:rPr>
              <a:t>Council</a:t>
            </a:r>
            <a:r>
              <a:rPr kumimoji="0" lang="pl-PL" sz="1600" b="1" i="0" u="none" strike="noStrike" kern="0" cap="none" spc="0" normalizeH="0" baseline="0" noProof="0">
                <a:ln>
                  <a:noFill/>
                </a:ln>
                <a:solidFill>
                  <a:srgbClr val="4D4D4E"/>
                </a:solidFill>
                <a:effectLst/>
                <a:highlight>
                  <a:srgbClr val="FFFFFF"/>
                </a:highlight>
                <a:uLnTx/>
                <a:uFillTx/>
                <a:latin typeface="Arial"/>
                <a:cs typeface="Arial"/>
                <a:sym typeface="Arial"/>
              </a:rPr>
              <a:t> </a:t>
            </a:r>
            <a:r>
              <a:rPr kumimoji="0" lang="pl-PL" sz="1600" b="1" i="0" u="none" strike="noStrike" kern="0" cap="none" spc="0" normalizeH="0" baseline="0" noProof="0" err="1">
                <a:ln>
                  <a:noFill/>
                </a:ln>
                <a:solidFill>
                  <a:srgbClr val="4D4D4E"/>
                </a:solidFill>
                <a:effectLst/>
                <a:highlight>
                  <a:srgbClr val="FFFFFF"/>
                </a:highlight>
                <a:uLnTx/>
                <a:uFillTx/>
                <a:latin typeface="Arial"/>
                <a:cs typeface="Arial"/>
                <a:sym typeface="Arial"/>
              </a:rPr>
              <a:t>Recommendation</a:t>
            </a:r>
            <a:r>
              <a:rPr kumimoji="0" lang="pl-PL" sz="1600" b="1" i="0" u="none" strike="noStrike" kern="1200" cap="none" spc="0" normalizeH="0" baseline="0" noProof="0">
                <a:ln>
                  <a:noFill/>
                </a:ln>
                <a:solidFill>
                  <a:srgbClr val="4D4D4E"/>
                </a:solidFill>
                <a:effectLst/>
                <a:highlight>
                  <a:srgbClr val="FFFFFF"/>
                </a:highlight>
                <a:uLnTx/>
                <a:uFillTx/>
                <a:latin typeface="Arial"/>
                <a:ea typeface="+mn-ea"/>
                <a:cs typeface="Arial"/>
                <a:sym typeface="Arial"/>
              </a:rPr>
              <a:t> on a </a:t>
            </a:r>
            <a:r>
              <a:rPr kumimoji="0" lang="pl-PL" sz="1600" b="1" i="0" u="none" strike="noStrike" kern="1200" cap="none" spc="0" normalizeH="0" baseline="0" noProof="0" err="1">
                <a:ln>
                  <a:noFill/>
                </a:ln>
                <a:solidFill>
                  <a:srgbClr val="4D4D4E"/>
                </a:solidFill>
                <a:effectLst/>
                <a:highlight>
                  <a:srgbClr val="FFFFFF"/>
                </a:highlight>
                <a:uLnTx/>
                <a:uFillTx/>
                <a:latin typeface="Arial"/>
                <a:ea typeface="+mn-ea"/>
                <a:cs typeface="Arial"/>
                <a:sym typeface="Arial"/>
              </a:rPr>
              <a:t>European</a:t>
            </a:r>
            <a:r>
              <a:rPr kumimoji="0" lang="pl-PL" sz="1600" b="1" i="0" u="none" strike="noStrike" kern="1200" cap="none" spc="0" normalizeH="0" baseline="0" noProof="0">
                <a:ln>
                  <a:noFill/>
                </a:ln>
                <a:solidFill>
                  <a:srgbClr val="4D4D4E"/>
                </a:solidFill>
                <a:effectLst/>
                <a:highlight>
                  <a:srgbClr val="FFFFFF"/>
                </a:highlight>
                <a:uLnTx/>
                <a:uFillTx/>
                <a:latin typeface="Arial"/>
                <a:ea typeface="+mn-ea"/>
                <a:cs typeface="Arial"/>
                <a:sym typeface="Arial"/>
              </a:rPr>
              <a:t> </a:t>
            </a:r>
            <a:r>
              <a:rPr kumimoji="0" lang="pl-PL" sz="1600" b="1" i="0" u="none" strike="noStrike" kern="1200" cap="none" spc="0" normalizeH="0" baseline="0" noProof="0" err="1">
                <a:ln>
                  <a:noFill/>
                </a:ln>
                <a:solidFill>
                  <a:srgbClr val="4D4D4E"/>
                </a:solidFill>
                <a:effectLst/>
                <a:highlight>
                  <a:srgbClr val="FFFFFF"/>
                </a:highlight>
                <a:uLnTx/>
                <a:uFillTx/>
                <a:latin typeface="Arial"/>
                <a:ea typeface="+mn-ea"/>
                <a:cs typeface="Arial"/>
                <a:sym typeface="Arial"/>
              </a:rPr>
              <a:t>degree</a:t>
            </a:r>
            <a:endParaRPr kumimoji="0" lang="en-GB" sz="1600" b="1" i="0" u="none" strike="noStrike" kern="1200" cap="none" spc="0" normalizeH="0" baseline="0" noProof="0">
              <a:ln>
                <a:noFill/>
              </a:ln>
              <a:solidFill>
                <a:srgbClr val="4D4D4E"/>
              </a:solidFill>
              <a:effectLst/>
              <a:highlight>
                <a:srgbClr val="FFFFFF"/>
              </a:highlight>
              <a:uLnTx/>
              <a:uFillTx/>
              <a:latin typeface="Arial"/>
              <a:ea typeface="+mn-ea"/>
              <a:cs typeface="Arial"/>
              <a:sym typeface="Arial"/>
            </a:endParaRPr>
          </a:p>
        </p:txBody>
      </p:sp>
      <p:sp>
        <p:nvSpPr>
          <p:cNvPr id="8" name="Rectangle: Rounded Corners 7">
            <a:extLst>
              <a:ext uri="{FF2B5EF4-FFF2-40B4-BE49-F238E27FC236}">
                <a16:creationId xmlns:a16="http://schemas.microsoft.com/office/drawing/2014/main" id="{F370DF48-D6EA-7EE3-BBAE-B47D63EAFAED}"/>
              </a:ext>
            </a:extLst>
          </p:cNvPr>
          <p:cNvSpPr/>
          <p:nvPr/>
        </p:nvSpPr>
        <p:spPr>
          <a:xfrm>
            <a:off x="350807" y="1452417"/>
            <a:ext cx="2448499" cy="99966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800" b="1" i="0" u="none" strike="noStrike" kern="0" cap="none" spc="0" normalizeH="0" baseline="0" noProof="0" err="1">
                <a:ln>
                  <a:noFill/>
                </a:ln>
                <a:solidFill>
                  <a:srgbClr val="FFFFFF"/>
                </a:solidFill>
                <a:effectLst/>
                <a:uLnTx/>
                <a:uFillTx/>
                <a:latin typeface="Arial"/>
                <a:ea typeface="+mn-ea"/>
                <a:cs typeface="+mn-cs"/>
                <a:sym typeface="Arial"/>
              </a:rPr>
              <a:t>Blueprint</a:t>
            </a:r>
            <a:r>
              <a:rPr kumimoji="0" lang="pl-PL" sz="1800" b="1" i="0" u="none" strike="noStrike" kern="0" cap="none" spc="0" normalizeH="0" baseline="0" noProof="0">
                <a:ln>
                  <a:noFill/>
                </a:ln>
                <a:solidFill>
                  <a:srgbClr val="FFFFFF"/>
                </a:solidFill>
                <a:effectLst/>
                <a:uLnTx/>
                <a:uFillTx/>
                <a:latin typeface="Arial"/>
                <a:ea typeface="+mn-ea"/>
                <a:cs typeface="+mn-cs"/>
                <a:sym typeface="Arial"/>
              </a:rPr>
              <a:t> for a European </a:t>
            </a:r>
            <a:r>
              <a:rPr kumimoji="0" lang="pl-PL" sz="1800" b="1" i="0" u="none" strike="noStrike" kern="0" cap="none" spc="0" normalizeH="0" baseline="0" noProof="0" err="1">
                <a:ln>
                  <a:noFill/>
                </a:ln>
                <a:solidFill>
                  <a:srgbClr val="FFFFFF"/>
                </a:solidFill>
                <a:effectLst/>
                <a:uLnTx/>
                <a:uFillTx/>
                <a:latin typeface="Arial"/>
                <a:ea typeface="+mn-ea"/>
                <a:cs typeface="+mn-cs"/>
                <a:sym typeface="Arial"/>
              </a:rPr>
              <a:t>degree</a:t>
            </a:r>
            <a:endParaRPr kumimoji="0" lang="en-IE" sz="1800" b="1" i="0" u="none" strike="noStrike" kern="0" cap="none" spc="0" normalizeH="0" baseline="0" noProof="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1" i="0" u="none" strike="noStrike" kern="0" cap="none" spc="0" normalizeH="0" baseline="0" noProof="0">
                <a:ln>
                  <a:noFill/>
                </a:ln>
                <a:solidFill>
                  <a:srgbClr val="FFFFFF"/>
                </a:solidFill>
                <a:effectLst/>
                <a:uLnTx/>
                <a:uFillTx/>
                <a:latin typeface="Arial"/>
                <a:ea typeface="+mn-ea"/>
                <a:cs typeface="+mn-cs"/>
                <a:sym typeface="Arial"/>
              </a:rPr>
              <a:t>March 2024</a:t>
            </a:r>
          </a:p>
        </p:txBody>
      </p:sp>
      <p:sp>
        <p:nvSpPr>
          <p:cNvPr id="13" name="Rectangle: Rounded Corners 12">
            <a:extLst>
              <a:ext uri="{FF2B5EF4-FFF2-40B4-BE49-F238E27FC236}">
                <a16:creationId xmlns:a16="http://schemas.microsoft.com/office/drawing/2014/main" id="{7A3EAACB-5433-2C64-6179-F55253DE8AB2}"/>
              </a:ext>
            </a:extLst>
          </p:cNvPr>
          <p:cNvSpPr/>
          <p:nvPr/>
        </p:nvSpPr>
        <p:spPr>
          <a:xfrm>
            <a:off x="9047506" y="4835044"/>
            <a:ext cx="2448499" cy="113984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800" b="1" i="0" u="none" strike="noStrike" kern="0" cap="none" spc="0" normalizeH="0" baseline="0" noProof="0" err="1">
                <a:ln>
                  <a:noFill/>
                </a:ln>
                <a:solidFill>
                  <a:srgbClr val="FFFFFF"/>
                </a:solidFill>
                <a:effectLst/>
                <a:uLnTx/>
                <a:uFillTx/>
                <a:latin typeface="Arial"/>
                <a:ea typeface="+mn-ea"/>
                <a:cs typeface="+mn-cs"/>
                <a:sym typeface="Arial"/>
              </a:rPr>
              <a:t>European</a:t>
            </a:r>
            <a:r>
              <a:rPr kumimoji="0" lang="pl-PL" sz="1800" b="1" i="0" u="none" strike="noStrike" kern="0" cap="none" spc="0" normalizeH="0" baseline="0" noProof="0">
                <a:ln>
                  <a:noFill/>
                </a:ln>
                <a:solidFill>
                  <a:srgbClr val="FFFFFF"/>
                </a:solidFill>
                <a:effectLst/>
                <a:uLnTx/>
                <a:uFillTx/>
                <a:latin typeface="Arial"/>
                <a:ea typeface="+mn-ea"/>
                <a:cs typeface="+mn-cs"/>
                <a:sym typeface="Arial"/>
              </a:rPr>
              <a:t> </a:t>
            </a:r>
            <a:r>
              <a:rPr kumimoji="0" lang="pl-PL" sz="1800" b="1" i="0" u="none" strike="noStrike" kern="0" cap="none" spc="0" normalizeH="0" baseline="0" noProof="0" err="1">
                <a:ln>
                  <a:noFill/>
                </a:ln>
                <a:solidFill>
                  <a:srgbClr val="FFFFFF"/>
                </a:solidFill>
                <a:effectLst/>
                <a:uLnTx/>
                <a:uFillTx/>
                <a:latin typeface="Arial"/>
                <a:ea typeface="+mn-ea"/>
                <a:cs typeface="+mn-cs"/>
                <a:sym typeface="Arial"/>
              </a:rPr>
              <a:t>degree</a:t>
            </a:r>
            <a:r>
              <a:rPr kumimoji="0" lang="en-IE" sz="1800" b="1" i="0" u="none" strike="noStrike" kern="0" cap="none" spc="0" normalizeH="0" baseline="0" noProof="0">
                <a:ln>
                  <a:noFill/>
                </a:ln>
                <a:solidFill>
                  <a:srgbClr val="FFFFFF"/>
                </a:solidFill>
                <a:effectLst/>
                <a:uLnTx/>
                <a:uFillTx/>
                <a:latin typeface="Arial"/>
                <a:ea typeface="+mn-ea"/>
                <a:cs typeface="+mn-cs"/>
                <a:sym typeface="Arial"/>
              </a:rPr>
              <a:t> mainstreamed all over Europe</a:t>
            </a:r>
          </a:p>
        </p:txBody>
      </p:sp>
      <p:sp>
        <p:nvSpPr>
          <p:cNvPr id="3" name="Rectangle 2">
            <a:extLst>
              <a:ext uri="{FF2B5EF4-FFF2-40B4-BE49-F238E27FC236}">
                <a16:creationId xmlns:a16="http://schemas.microsoft.com/office/drawing/2014/main" id="{F2D5EAAA-A4F1-F266-1FCC-62C519D42647}"/>
              </a:ext>
              <a:ext uri="{C183D7F6-B498-43B3-948B-1728B52AA6E4}">
                <adec:decorative xmlns:adec="http://schemas.microsoft.com/office/drawing/2017/decorative" val="1"/>
              </a:ext>
            </a:extLst>
          </p:cNvPr>
          <p:cNvSpPr/>
          <p:nvPr/>
        </p:nvSpPr>
        <p:spPr>
          <a:xfrm>
            <a:off x="2600203" y="5033376"/>
            <a:ext cx="199103" cy="19910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4EE58EF1-8BD2-795C-11EC-550C3EDC33DF}"/>
              </a:ext>
            </a:extLst>
          </p:cNvPr>
          <p:cNvSpPr txBox="1"/>
          <p:nvPr/>
        </p:nvSpPr>
        <p:spPr>
          <a:xfrm>
            <a:off x="4847908" y="5337318"/>
            <a:ext cx="2842623" cy="1077218"/>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a:ln>
                  <a:noFill/>
                </a:ln>
                <a:solidFill>
                  <a:srgbClr val="06509F"/>
                </a:solidFill>
                <a:effectLst/>
                <a:uLnTx/>
                <a:uFillTx/>
                <a:latin typeface="Arial"/>
                <a:ea typeface="+mn-ea"/>
                <a:cs typeface="Arial"/>
                <a:sym typeface="Arial"/>
              </a:rPr>
              <a:t>202</a:t>
            </a:r>
            <a:r>
              <a:rPr kumimoji="0" lang="en-IE" sz="1600" b="1" i="0" u="none" strike="noStrike" kern="1200" cap="none" spc="0" normalizeH="0" baseline="0" noProof="0">
                <a:ln>
                  <a:noFill/>
                </a:ln>
                <a:solidFill>
                  <a:srgbClr val="06509F"/>
                </a:solidFill>
                <a:effectLst/>
                <a:uLnTx/>
                <a:uFillTx/>
                <a:latin typeface="Arial"/>
                <a:ea typeface="+mn-ea"/>
                <a:cs typeface="Arial"/>
                <a:sym typeface="Arial"/>
              </a:rPr>
              <a:t>8 - 2030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600" b="0" i="0" u="none" strike="noStrike" kern="0" cap="none" spc="0" normalizeH="0" baseline="0" noProof="0">
                <a:ln>
                  <a:noFill/>
                </a:ln>
                <a:solidFill>
                  <a:srgbClr val="4D4D4E"/>
                </a:solidFill>
                <a:effectLst/>
                <a:uLnTx/>
                <a:uFillTx/>
                <a:latin typeface="Arial"/>
                <a:cs typeface="Arial"/>
                <a:sym typeface="Arial"/>
              </a:rPr>
              <a:t>Mainstreaming of the European degree across all Member States</a:t>
            </a:r>
            <a:endParaRPr kumimoji="0" lang="en-GB" sz="1600" b="0" i="0" u="none" strike="noStrike" kern="1200" cap="none" spc="0" normalizeH="0" baseline="30000" noProof="0">
              <a:ln>
                <a:noFill/>
              </a:ln>
              <a:solidFill>
                <a:srgbClr val="4D4D4E"/>
              </a:solidFill>
              <a:effectLst/>
              <a:uLnTx/>
              <a:uFillTx/>
              <a:latin typeface="Arial"/>
              <a:ea typeface="+mn-ea"/>
              <a:cs typeface="Arial"/>
              <a:sym typeface="Arial"/>
            </a:endParaRPr>
          </a:p>
        </p:txBody>
      </p:sp>
    </p:spTree>
    <p:extLst>
      <p:ext uri="{BB962C8B-B14F-4D97-AF65-F5344CB8AC3E}">
        <p14:creationId xmlns:p14="http://schemas.microsoft.com/office/powerpoint/2010/main" val="262125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22A5-7698-F3EE-EF0D-9FA1896C8C8E}"/>
              </a:ext>
            </a:extLst>
          </p:cNvPr>
          <p:cNvSpPr>
            <a:spLocks noGrp="1"/>
          </p:cNvSpPr>
          <p:nvPr>
            <p:ph type="ctrTitle"/>
          </p:nvPr>
        </p:nvSpPr>
        <p:spPr/>
        <p:txBody>
          <a:bodyPr/>
          <a:lstStyle/>
          <a:p>
            <a:r>
              <a:rPr lang="pl-PL" sz="4800" dirty="0" err="1">
                <a:solidFill>
                  <a:schemeClr val="bg1"/>
                </a:solidFill>
              </a:rPr>
              <a:t>Council</a:t>
            </a:r>
            <a:r>
              <a:rPr lang="pl-PL" sz="4800" dirty="0">
                <a:solidFill>
                  <a:schemeClr val="bg1"/>
                </a:solidFill>
              </a:rPr>
              <a:t> </a:t>
            </a:r>
            <a:r>
              <a:rPr lang="pl-PL" sz="4800" dirty="0" err="1">
                <a:solidFill>
                  <a:schemeClr val="bg1"/>
                </a:solidFill>
              </a:rPr>
              <a:t>recommendation</a:t>
            </a:r>
            <a:r>
              <a:rPr lang="pl-PL" sz="4800" dirty="0">
                <a:solidFill>
                  <a:schemeClr val="bg1"/>
                </a:solidFill>
              </a:rPr>
              <a:t> on </a:t>
            </a:r>
            <a:r>
              <a:rPr lang="pl-PL" sz="4800" dirty="0" err="1">
                <a:solidFill>
                  <a:schemeClr val="bg1"/>
                </a:solidFill>
              </a:rPr>
              <a:t>European</a:t>
            </a:r>
            <a:r>
              <a:rPr lang="pl-PL" sz="4800" dirty="0">
                <a:solidFill>
                  <a:schemeClr val="bg1"/>
                </a:solidFill>
              </a:rPr>
              <a:t> </a:t>
            </a:r>
            <a:r>
              <a:rPr lang="pl-PL" sz="4800" dirty="0" err="1">
                <a:solidFill>
                  <a:schemeClr val="bg1"/>
                </a:solidFill>
              </a:rPr>
              <a:t>quality</a:t>
            </a:r>
            <a:r>
              <a:rPr lang="pl-PL" sz="4800" dirty="0">
                <a:solidFill>
                  <a:schemeClr val="bg1"/>
                </a:solidFill>
              </a:rPr>
              <a:t> </a:t>
            </a:r>
            <a:r>
              <a:rPr lang="pl-PL" sz="4800" dirty="0" err="1">
                <a:solidFill>
                  <a:schemeClr val="bg1"/>
                </a:solidFill>
              </a:rPr>
              <a:t>assurance</a:t>
            </a:r>
            <a:r>
              <a:rPr lang="pl-PL" sz="4800" dirty="0">
                <a:solidFill>
                  <a:schemeClr val="bg1"/>
                </a:solidFill>
              </a:rPr>
              <a:t> </a:t>
            </a:r>
            <a:r>
              <a:rPr lang="en-IE" sz="4800" dirty="0">
                <a:solidFill>
                  <a:schemeClr val="bg1"/>
                </a:solidFill>
              </a:rPr>
              <a:t>&amp;</a:t>
            </a:r>
            <a:r>
              <a:rPr lang="pl-PL" sz="4800" dirty="0">
                <a:solidFill>
                  <a:schemeClr val="bg1"/>
                </a:solidFill>
              </a:rPr>
              <a:t> </a:t>
            </a:r>
            <a:r>
              <a:rPr lang="pl-PL" sz="4800" dirty="0" err="1">
                <a:solidFill>
                  <a:schemeClr val="bg1"/>
                </a:solidFill>
              </a:rPr>
              <a:t>recognition</a:t>
            </a:r>
            <a:r>
              <a:rPr lang="pl-PL" sz="4800" dirty="0">
                <a:solidFill>
                  <a:schemeClr val="bg1"/>
                </a:solidFill>
              </a:rPr>
              <a:t> system</a:t>
            </a:r>
            <a:r>
              <a:rPr lang="en-IE" sz="4800" dirty="0">
                <a:solidFill>
                  <a:schemeClr val="bg1"/>
                </a:solidFill>
              </a:rPr>
              <a:t> in higher education</a:t>
            </a:r>
          </a:p>
        </p:txBody>
      </p:sp>
    </p:spTree>
    <p:extLst>
      <p:ext uri="{BB962C8B-B14F-4D97-AF65-F5344CB8AC3E}">
        <p14:creationId xmlns:p14="http://schemas.microsoft.com/office/powerpoint/2010/main" val="79345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descr="Orange colored pencil standing out from the crowd of black pencils">
            <a:extLst>
              <a:ext uri="{FF2B5EF4-FFF2-40B4-BE49-F238E27FC236}">
                <a16:creationId xmlns:a16="http://schemas.microsoft.com/office/drawing/2014/main" id="{0A45095C-0665-61B1-56B0-02F146EE19F7}"/>
              </a:ext>
            </a:extLst>
          </p:cNvPr>
          <p:cNvSpPr>
            <a:spLocks noChangeAspect="1"/>
          </p:cNvSpPr>
          <p:nvPr/>
        </p:nvSpPr>
        <p:spPr>
          <a:xfrm>
            <a:off x="3785324" y="1848935"/>
            <a:ext cx="2211170" cy="2139696"/>
          </a:xfrm>
          <a:prstGeom prst="ellipse">
            <a:avLst/>
          </a:prstGeom>
          <a:blipFill>
            <a:blip r:embed="rId2" cstate="screen">
              <a:extLst>
                <a:ext uri="{28A0092B-C50C-407E-A947-70E740481C1C}">
                  <a14:useLocalDpi xmlns:a14="http://schemas.microsoft.com/office/drawing/2010/main"/>
                </a:ext>
              </a:extLst>
            </a:blip>
            <a:srcRect/>
            <a:stretch>
              <a:fillRect l="-75000" t="-30182" r="-75000" b="-24829"/>
            </a:stretch>
          </a:blipFill>
          <a:ln w="19050">
            <a:solidFill>
              <a:srgbClr val="0088CE"/>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sym typeface="Arial"/>
            </a:endParaRPr>
          </a:p>
        </p:txBody>
      </p:sp>
      <p:sp>
        <p:nvSpPr>
          <p:cNvPr id="16" name="Oval 15" descr="High angle view of a bridge">
            <a:extLst>
              <a:ext uri="{FF2B5EF4-FFF2-40B4-BE49-F238E27FC236}">
                <a16:creationId xmlns:a16="http://schemas.microsoft.com/office/drawing/2014/main" id="{DFFD6BAD-E3AB-9511-93CB-38254A428046}"/>
              </a:ext>
            </a:extLst>
          </p:cNvPr>
          <p:cNvSpPr>
            <a:spLocks noChangeAspect="1"/>
          </p:cNvSpPr>
          <p:nvPr/>
        </p:nvSpPr>
        <p:spPr>
          <a:xfrm>
            <a:off x="6383991" y="1848935"/>
            <a:ext cx="2077691" cy="2139696"/>
          </a:xfrm>
          <a:prstGeom prst="ellipse">
            <a:avLst/>
          </a:prstGeom>
          <a:blipFill>
            <a:blip r:embed="rId3" cstate="screen">
              <a:extLst>
                <a:ext uri="{28A0092B-C50C-407E-A947-70E740481C1C}">
                  <a14:useLocalDpi xmlns:a14="http://schemas.microsoft.com/office/drawing/2010/main"/>
                </a:ext>
              </a:extLst>
            </a:blip>
            <a:srcRect/>
            <a:stretch>
              <a:fillRect l="-63000" t="-26101" r="-63000" b="-19552"/>
            </a:stretch>
          </a:blipFill>
          <a:ln w="19050">
            <a:solidFill>
              <a:srgbClr val="0088CE"/>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sym typeface="Arial"/>
            </a:endParaRPr>
          </a:p>
        </p:txBody>
      </p:sp>
      <p:sp>
        <p:nvSpPr>
          <p:cNvPr id="19" name="Oval 18" descr="Students wearing mortarboards">
            <a:extLst>
              <a:ext uri="{FF2B5EF4-FFF2-40B4-BE49-F238E27FC236}">
                <a16:creationId xmlns:a16="http://schemas.microsoft.com/office/drawing/2014/main" id="{78916DA1-7FAC-C59B-4A3E-FEFA9D8812C8}"/>
              </a:ext>
            </a:extLst>
          </p:cNvPr>
          <p:cNvSpPr>
            <a:spLocks noChangeAspect="1"/>
          </p:cNvSpPr>
          <p:nvPr/>
        </p:nvSpPr>
        <p:spPr>
          <a:xfrm>
            <a:off x="9030852" y="1848935"/>
            <a:ext cx="2211168" cy="2139696"/>
          </a:xfrm>
          <a:prstGeom prst="ellipse">
            <a:avLst/>
          </a:prstGeom>
          <a:blipFill>
            <a:blip r:embed="rId4" cstate="screen">
              <a:extLst>
                <a:ext uri="{28A0092B-C50C-407E-A947-70E740481C1C}">
                  <a14:useLocalDpi xmlns:a14="http://schemas.microsoft.com/office/drawing/2010/main"/>
                </a:ext>
              </a:extLst>
            </a:blip>
            <a:srcRect/>
            <a:stretch>
              <a:fillRect l="-84000" t="-26723" r="-84000" b="-28287"/>
            </a:stretch>
          </a:blipFill>
          <a:ln w="19050">
            <a:solidFill>
              <a:srgbClr val="0088CE"/>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sym typeface="Arial"/>
            </a:endParaRPr>
          </a:p>
        </p:txBody>
      </p:sp>
      <p:sp>
        <p:nvSpPr>
          <p:cNvPr id="6" name="Oval 5" descr="Hand placing stars">
            <a:extLst>
              <a:ext uri="{FF2B5EF4-FFF2-40B4-BE49-F238E27FC236}">
                <a16:creationId xmlns:a16="http://schemas.microsoft.com/office/drawing/2014/main" id="{D57198AA-96AC-92C7-01DF-530A63675B5B}"/>
              </a:ext>
            </a:extLst>
          </p:cNvPr>
          <p:cNvSpPr>
            <a:spLocks noChangeAspect="1"/>
          </p:cNvSpPr>
          <p:nvPr/>
        </p:nvSpPr>
        <p:spPr>
          <a:xfrm>
            <a:off x="1199503" y="1848935"/>
            <a:ext cx="2119326" cy="2139696"/>
          </a:xfrm>
          <a:prstGeom prst="ellipse">
            <a:avLst/>
          </a:prstGeom>
          <a:blipFill>
            <a:blip r:embed="rId5" cstate="screen">
              <a:extLst>
                <a:ext uri="{28A0092B-C50C-407E-A947-70E740481C1C}">
                  <a14:useLocalDpi xmlns:a14="http://schemas.microsoft.com/office/drawing/2010/main"/>
                </a:ext>
              </a:extLst>
            </a:blip>
            <a:srcRect/>
            <a:stretch>
              <a:fillRect l="-62000" t="-23249" r="-62000" b="-25323"/>
            </a:stretch>
          </a:blipFill>
          <a:ln w="19050">
            <a:solidFill>
              <a:srgbClr val="0088CE"/>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sym typeface="Arial"/>
            </a:endParaRPr>
          </a:p>
        </p:txBody>
      </p:sp>
      <p:sp>
        <p:nvSpPr>
          <p:cNvPr id="3" name="Title 2"/>
          <p:cNvSpPr>
            <a:spLocks noGrp="1"/>
          </p:cNvSpPr>
          <p:nvPr>
            <p:ph type="title"/>
          </p:nvPr>
        </p:nvSpPr>
        <p:spPr/>
        <p:txBody>
          <a:bodyPr/>
          <a:lstStyle/>
          <a:p>
            <a:r>
              <a:rPr lang="pl-PL" dirty="0" err="1">
                <a:solidFill>
                  <a:srgbClr val="71BBBE"/>
                </a:solidFill>
              </a:rPr>
              <a:t>Recommendations</a:t>
            </a:r>
            <a:r>
              <a:rPr lang="en-US" dirty="0">
                <a:solidFill>
                  <a:srgbClr val="71BBBE"/>
                </a:solidFill>
              </a:rPr>
              <a:t>:</a:t>
            </a:r>
            <a:r>
              <a:rPr lang="en-IE" dirty="0">
                <a:solidFill>
                  <a:srgbClr val="71BBBE"/>
                </a:solidFill>
              </a:rPr>
              <a:t> 4</a:t>
            </a:r>
            <a:r>
              <a:rPr lang="pl-PL" dirty="0">
                <a:solidFill>
                  <a:srgbClr val="71BBBE"/>
                </a:solidFill>
              </a:rPr>
              <a:t> </a:t>
            </a:r>
            <a:r>
              <a:rPr lang="pl-PL" dirty="0" err="1">
                <a:solidFill>
                  <a:srgbClr val="71BBBE"/>
                </a:solidFill>
              </a:rPr>
              <a:t>pillars</a:t>
            </a:r>
            <a:endParaRPr lang="en-GB" dirty="0">
              <a:solidFill>
                <a:srgbClr val="71BBBE"/>
              </a:solidFill>
            </a:endParaRPr>
          </a:p>
        </p:txBody>
      </p:sp>
      <p:sp>
        <p:nvSpPr>
          <p:cNvPr id="11" name="TextBox 10"/>
          <p:cNvSpPr txBox="1"/>
          <p:nvPr/>
        </p:nvSpPr>
        <p:spPr>
          <a:xfrm>
            <a:off x="835394" y="4186416"/>
            <a:ext cx="2407805" cy="1335920"/>
          </a:xfrm>
          <a:prstGeom prst="rect">
            <a:avLst/>
          </a:prstGeom>
          <a:noFill/>
        </p:spPr>
        <p:txBody>
          <a:bodyPr wrap="square" tIns="18000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Transversal recommendations for all quality assurance systems</a:t>
            </a:r>
          </a:p>
        </p:txBody>
      </p:sp>
      <p:cxnSp>
        <p:nvCxnSpPr>
          <p:cNvPr id="15" name="Straight Connector 14"/>
          <p:cNvCxnSpPr/>
          <p:nvPr/>
        </p:nvCxnSpPr>
        <p:spPr bwMode="auto">
          <a:xfrm>
            <a:off x="3383632"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6032565"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8645599" y="4292008"/>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Oval 19">
            <a:extLst>
              <a:ext uri="{FF2B5EF4-FFF2-40B4-BE49-F238E27FC236}">
                <a16:creationId xmlns:a16="http://schemas.microsoft.com/office/drawing/2014/main" id="{2DD4C6E9-F69D-567E-CEBD-8D09B22E0D9D}"/>
              </a:ext>
            </a:extLst>
          </p:cNvPr>
          <p:cNvSpPr/>
          <p:nvPr/>
        </p:nvSpPr>
        <p:spPr>
          <a:xfrm>
            <a:off x="1046186" y="1651766"/>
            <a:ext cx="751231" cy="75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22" name="Picture 21">
            <a:extLst>
              <a:ext uri="{FF2B5EF4-FFF2-40B4-BE49-F238E27FC236}">
                <a16:creationId xmlns:a16="http://schemas.microsoft.com/office/drawing/2014/main" id="{859C88B8-EE28-512F-1919-EF2B24A11B99}"/>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84310" y="1812582"/>
            <a:ext cx="503088" cy="551462"/>
          </a:xfrm>
          <a:prstGeom prst="rect">
            <a:avLst/>
          </a:prstGeom>
        </p:spPr>
      </p:pic>
      <p:sp>
        <p:nvSpPr>
          <p:cNvPr id="23" name="Oval 22">
            <a:extLst>
              <a:ext uri="{FF2B5EF4-FFF2-40B4-BE49-F238E27FC236}">
                <a16:creationId xmlns:a16="http://schemas.microsoft.com/office/drawing/2014/main" id="{0064CB31-3A13-0164-EF1F-84764AE743FC}"/>
              </a:ext>
            </a:extLst>
          </p:cNvPr>
          <p:cNvSpPr/>
          <p:nvPr/>
        </p:nvSpPr>
        <p:spPr>
          <a:xfrm>
            <a:off x="3571022" y="1668301"/>
            <a:ext cx="751231" cy="75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24" name="Picture 23">
            <a:extLst>
              <a:ext uri="{FF2B5EF4-FFF2-40B4-BE49-F238E27FC236}">
                <a16:creationId xmlns:a16="http://schemas.microsoft.com/office/drawing/2014/main" id="{218F4AB6-0468-6448-6EE0-D835B8079EFC}"/>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09146" y="1829117"/>
            <a:ext cx="503088" cy="551462"/>
          </a:xfrm>
          <a:prstGeom prst="rect">
            <a:avLst/>
          </a:prstGeom>
        </p:spPr>
      </p:pic>
      <p:sp>
        <p:nvSpPr>
          <p:cNvPr id="25" name="Oval 24">
            <a:extLst>
              <a:ext uri="{FF2B5EF4-FFF2-40B4-BE49-F238E27FC236}">
                <a16:creationId xmlns:a16="http://schemas.microsoft.com/office/drawing/2014/main" id="{F9C62681-F77B-E7D2-66D6-0E7CF43AFEF5}"/>
              </a:ext>
            </a:extLst>
          </p:cNvPr>
          <p:cNvSpPr/>
          <p:nvPr/>
        </p:nvSpPr>
        <p:spPr>
          <a:xfrm>
            <a:off x="6245344" y="1668301"/>
            <a:ext cx="751231" cy="75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26" name="Picture 25">
            <a:extLst>
              <a:ext uri="{FF2B5EF4-FFF2-40B4-BE49-F238E27FC236}">
                <a16:creationId xmlns:a16="http://schemas.microsoft.com/office/drawing/2014/main" id="{63BEDA8C-9E2F-FF05-77E4-D1DADA6E0702}"/>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83468" y="1829117"/>
            <a:ext cx="503088" cy="551462"/>
          </a:xfrm>
          <a:prstGeom prst="rect">
            <a:avLst/>
          </a:prstGeom>
        </p:spPr>
      </p:pic>
      <p:sp>
        <p:nvSpPr>
          <p:cNvPr id="27" name="Oval 26">
            <a:extLst>
              <a:ext uri="{FF2B5EF4-FFF2-40B4-BE49-F238E27FC236}">
                <a16:creationId xmlns:a16="http://schemas.microsoft.com/office/drawing/2014/main" id="{1D074818-57D7-BF23-D68A-31C9E8D04A6C}"/>
              </a:ext>
            </a:extLst>
          </p:cNvPr>
          <p:cNvSpPr/>
          <p:nvPr/>
        </p:nvSpPr>
        <p:spPr>
          <a:xfrm>
            <a:off x="8892728" y="1668301"/>
            <a:ext cx="751231" cy="751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28" name="Picture 27">
            <a:extLst>
              <a:ext uri="{FF2B5EF4-FFF2-40B4-BE49-F238E27FC236}">
                <a16:creationId xmlns:a16="http://schemas.microsoft.com/office/drawing/2014/main" id="{5D55B99A-0564-829C-199D-182DDDA08AB5}"/>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030852" y="1829117"/>
            <a:ext cx="503088" cy="551462"/>
          </a:xfrm>
          <a:prstGeom prst="rect">
            <a:avLst/>
          </a:prstGeom>
        </p:spPr>
      </p:pic>
      <p:sp>
        <p:nvSpPr>
          <p:cNvPr id="2" name="TextBox 1">
            <a:extLst>
              <a:ext uri="{FF2B5EF4-FFF2-40B4-BE49-F238E27FC236}">
                <a16:creationId xmlns:a16="http://schemas.microsoft.com/office/drawing/2014/main" id="{58C0A7CE-2FD4-7870-A238-03F7BA71B78B}"/>
              </a:ext>
            </a:extLst>
          </p:cNvPr>
          <p:cNvSpPr txBox="1"/>
          <p:nvPr/>
        </p:nvSpPr>
        <p:spPr>
          <a:xfrm>
            <a:off x="3522146" y="4186416"/>
            <a:ext cx="2407805" cy="1612919"/>
          </a:xfrm>
          <a:prstGeom prst="rect">
            <a:avLst/>
          </a:prstGeom>
          <a:noFill/>
        </p:spPr>
        <p:txBody>
          <a:bodyPr wrap="square" tIns="18000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System-specific recommendations for more agile transnational cooperation</a:t>
            </a:r>
          </a:p>
        </p:txBody>
      </p:sp>
      <p:sp>
        <p:nvSpPr>
          <p:cNvPr id="4" name="TextBox 3">
            <a:extLst>
              <a:ext uri="{FF2B5EF4-FFF2-40B4-BE49-F238E27FC236}">
                <a16:creationId xmlns:a16="http://schemas.microsoft.com/office/drawing/2014/main" id="{F1C3051F-7B1E-A186-EB89-3A8B48FFE089}"/>
              </a:ext>
            </a:extLst>
          </p:cNvPr>
          <p:cNvSpPr txBox="1"/>
          <p:nvPr/>
        </p:nvSpPr>
        <p:spPr>
          <a:xfrm>
            <a:off x="6192837" y="4186416"/>
            <a:ext cx="2407805" cy="1058921"/>
          </a:xfrm>
          <a:prstGeom prst="rect">
            <a:avLst/>
          </a:prstGeom>
          <a:noFill/>
        </p:spPr>
        <p:txBody>
          <a:bodyPr wrap="square" tIns="18000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Laying the foundations towards a European degree</a:t>
            </a:r>
          </a:p>
        </p:txBody>
      </p:sp>
      <p:sp>
        <p:nvSpPr>
          <p:cNvPr id="5" name="TextBox 4">
            <a:extLst>
              <a:ext uri="{FF2B5EF4-FFF2-40B4-BE49-F238E27FC236}">
                <a16:creationId xmlns:a16="http://schemas.microsoft.com/office/drawing/2014/main" id="{6ACA13D0-3271-0375-B45A-428B8B541A1F}"/>
              </a:ext>
            </a:extLst>
          </p:cNvPr>
          <p:cNvSpPr txBox="1"/>
          <p:nvPr/>
        </p:nvSpPr>
        <p:spPr>
          <a:xfrm>
            <a:off x="8804274" y="4186416"/>
            <a:ext cx="2407805" cy="781922"/>
          </a:xfrm>
          <a:prstGeom prst="rect">
            <a:avLst/>
          </a:prstGeom>
          <a:noFill/>
        </p:spPr>
        <p:txBody>
          <a:bodyPr wrap="square" tIns="18000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Implementing automatic recognition</a:t>
            </a:r>
          </a:p>
        </p:txBody>
      </p:sp>
    </p:spTree>
    <p:extLst>
      <p:ext uri="{BB962C8B-B14F-4D97-AF65-F5344CB8AC3E}">
        <p14:creationId xmlns:p14="http://schemas.microsoft.com/office/powerpoint/2010/main" val="102544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EF86-7599-43D6-B4CC-F16736F85D33}"/>
              </a:ext>
            </a:extLst>
          </p:cNvPr>
          <p:cNvSpPr>
            <a:spLocks noGrp="1"/>
          </p:cNvSpPr>
          <p:nvPr>
            <p:ph type="title"/>
          </p:nvPr>
        </p:nvSpPr>
        <p:spPr/>
        <p:txBody>
          <a:bodyPr/>
          <a:lstStyle/>
          <a:p>
            <a:r>
              <a:rPr lang="en-IE" dirty="0"/>
              <a:t>Recommendation: Annexes</a:t>
            </a:r>
          </a:p>
        </p:txBody>
      </p:sp>
      <p:graphicFrame>
        <p:nvGraphicFramePr>
          <p:cNvPr id="7" name="Diagram 6">
            <a:extLst>
              <a:ext uri="{FF2B5EF4-FFF2-40B4-BE49-F238E27FC236}">
                <a16:creationId xmlns:a16="http://schemas.microsoft.com/office/drawing/2014/main" id="{DF58D424-56ED-2D41-7D9A-BF36E45D56E4}"/>
              </a:ext>
            </a:extLst>
          </p:cNvPr>
          <p:cNvGraphicFramePr/>
          <p:nvPr>
            <p:extLst>
              <p:ext uri="{D42A27DB-BD31-4B8C-83A1-F6EECF244321}">
                <p14:modId xmlns:p14="http://schemas.microsoft.com/office/powerpoint/2010/main" val="1301682508"/>
              </p:ext>
            </p:extLst>
          </p:nvPr>
        </p:nvGraphicFramePr>
        <p:xfrm>
          <a:off x="624439" y="1695236"/>
          <a:ext cx="11108649" cy="4381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45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617E-6E93-8AB6-1B4E-DF4A19918D25}"/>
              </a:ext>
            </a:extLst>
          </p:cNvPr>
          <p:cNvSpPr>
            <a:spLocks noGrp="1"/>
          </p:cNvSpPr>
          <p:nvPr>
            <p:ph type="title"/>
          </p:nvPr>
        </p:nvSpPr>
        <p:spPr>
          <a:xfrm>
            <a:off x="978355" y="455015"/>
            <a:ext cx="10515600" cy="782357"/>
          </a:xfrm>
        </p:spPr>
        <p:txBody>
          <a:bodyPr/>
          <a:lstStyle/>
          <a:p>
            <a:r>
              <a:rPr lang="en-IE" b="1" dirty="0">
                <a:solidFill>
                  <a:srgbClr val="034EA2"/>
                </a:solidFill>
              </a:rPr>
              <a:t>European degree policy lab – 1st proposal to be </a:t>
            </a:r>
            <a:r>
              <a:rPr lang="en-IE" b="1">
                <a:solidFill>
                  <a:srgbClr val="034EA2"/>
                </a:solidFill>
              </a:rPr>
              <a:t>further discussed</a:t>
            </a:r>
            <a:endParaRPr lang="en-IE" b="1" dirty="0">
              <a:solidFill>
                <a:srgbClr val="034EA2"/>
              </a:solidFill>
            </a:endParaRPr>
          </a:p>
        </p:txBody>
      </p:sp>
      <p:graphicFrame>
        <p:nvGraphicFramePr>
          <p:cNvPr id="3" name="Diagram 2">
            <a:extLst>
              <a:ext uri="{FF2B5EF4-FFF2-40B4-BE49-F238E27FC236}">
                <a16:creationId xmlns:a16="http://schemas.microsoft.com/office/drawing/2014/main" id="{54D7A473-5343-491F-8491-4A600B6608C1}"/>
              </a:ext>
            </a:extLst>
          </p:cNvPr>
          <p:cNvGraphicFramePr/>
          <p:nvPr/>
        </p:nvGraphicFramePr>
        <p:xfrm>
          <a:off x="798818" y="1375794"/>
          <a:ext cx="7481116" cy="4728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Brace 4">
            <a:extLst>
              <a:ext uri="{FF2B5EF4-FFF2-40B4-BE49-F238E27FC236}">
                <a16:creationId xmlns:a16="http://schemas.microsoft.com/office/drawing/2014/main" id="{40C8C8A7-59D3-6B87-C34E-649FE66F99E0}"/>
              </a:ext>
            </a:extLst>
          </p:cNvPr>
          <p:cNvSpPr/>
          <p:nvPr/>
        </p:nvSpPr>
        <p:spPr>
          <a:xfrm>
            <a:off x="8481270" y="2829043"/>
            <a:ext cx="570451" cy="2730927"/>
          </a:xfrm>
          <a:prstGeom prst="rightBrace">
            <a:avLst>
              <a:gd name="adj1" fmla="val 0"/>
              <a:gd name="adj2" fmla="val 50000"/>
            </a:avLst>
          </a:prstGeom>
          <a:ln>
            <a:solidFill>
              <a:srgbClr val="5E96D6"/>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14979B4B-9D9F-7549-16CD-62A3C1C3689D}"/>
              </a:ext>
            </a:extLst>
          </p:cNvPr>
          <p:cNvSpPr txBox="1"/>
          <p:nvPr/>
        </p:nvSpPr>
        <p:spPr>
          <a:xfrm>
            <a:off x="9173607" y="1379065"/>
            <a:ext cx="2064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0" i="0" u="none" strike="noStrike" kern="0" cap="none" spc="0" normalizeH="0" baseline="0" noProof="0">
                <a:ln>
                  <a:noFill/>
                </a:ln>
                <a:solidFill>
                  <a:srgbClr val="000000"/>
                </a:solidFill>
                <a:effectLst/>
                <a:uLnTx/>
                <a:uFillTx/>
                <a:latin typeface="Arial"/>
                <a:cs typeface="Arial"/>
                <a:sym typeface="Arial"/>
              </a:rPr>
              <a:t>1 yearly meeting</a:t>
            </a:r>
          </a:p>
        </p:txBody>
      </p:sp>
      <p:cxnSp>
        <p:nvCxnSpPr>
          <p:cNvPr id="9" name="Straight Connector 8">
            <a:extLst>
              <a:ext uri="{FF2B5EF4-FFF2-40B4-BE49-F238E27FC236}">
                <a16:creationId xmlns:a16="http://schemas.microsoft.com/office/drawing/2014/main" id="{92CD3283-1A48-9600-1AF1-5738750660F7}"/>
              </a:ext>
            </a:extLst>
          </p:cNvPr>
          <p:cNvCxnSpPr/>
          <p:nvPr/>
        </p:nvCxnSpPr>
        <p:spPr>
          <a:xfrm>
            <a:off x="8405769" y="2130043"/>
            <a:ext cx="645952" cy="0"/>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883E8F71-E823-6004-D7DF-5D85BD5A437F}"/>
              </a:ext>
            </a:extLst>
          </p:cNvPr>
          <p:cNvSpPr txBox="1"/>
          <p:nvPr/>
        </p:nvSpPr>
        <p:spPr>
          <a:xfrm>
            <a:off x="9246178" y="1748129"/>
            <a:ext cx="28397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0" i="0" u="none" strike="noStrike" kern="0" cap="none" spc="0" normalizeH="0" baseline="0" noProof="0">
                <a:ln>
                  <a:noFill/>
                </a:ln>
                <a:solidFill>
                  <a:srgbClr val="000000"/>
                </a:solidFill>
                <a:effectLst/>
                <a:uLnTx/>
                <a:uFillTx/>
                <a:latin typeface="Arial"/>
                <a:cs typeface="Arial"/>
                <a:sym typeface="Arial"/>
              </a:rPr>
              <a:t>High-level representatives from MS and stakeholders</a:t>
            </a:r>
          </a:p>
        </p:txBody>
      </p:sp>
      <p:sp>
        <p:nvSpPr>
          <p:cNvPr id="10" name="TextBox 9">
            <a:extLst>
              <a:ext uri="{FF2B5EF4-FFF2-40B4-BE49-F238E27FC236}">
                <a16:creationId xmlns:a16="http://schemas.microsoft.com/office/drawing/2014/main" id="{57C2F189-16B9-E2B9-7629-87EDDE4CDEB3}"/>
              </a:ext>
            </a:extLst>
          </p:cNvPr>
          <p:cNvSpPr txBox="1"/>
          <p:nvPr/>
        </p:nvSpPr>
        <p:spPr>
          <a:xfrm>
            <a:off x="9219789" y="3075458"/>
            <a:ext cx="2793533"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0" i="0" u="none" strike="noStrike" kern="0" cap="none" spc="0" normalizeH="0" baseline="0" noProof="0">
                <a:ln>
                  <a:noFill/>
                </a:ln>
                <a:solidFill>
                  <a:srgbClr val="000000"/>
                </a:solidFill>
                <a:effectLst/>
                <a:uLnTx/>
                <a:uFillTx/>
                <a:latin typeface="Arial"/>
                <a:cs typeface="Arial"/>
                <a:sym typeface="Arial"/>
              </a:rPr>
              <a:t>By invitation, co-chaired by the Commission and MS</a:t>
            </a:r>
          </a:p>
        </p:txBody>
      </p:sp>
      <p:sp>
        <p:nvSpPr>
          <p:cNvPr id="11" name="TextBox 10">
            <a:extLst>
              <a:ext uri="{FF2B5EF4-FFF2-40B4-BE49-F238E27FC236}">
                <a16:creationId xmlns:a16="http://schemas.microsoft.com/office/drawing/2014/main" id="{0766EC19-BB73-7110-3B83-92DFD1BE48C2}"/>
              </a:ext>
            </a:extLst>
          </p:cNvPr>
          <p:cNvSpPr txBox="1"/>
          <p:nvPr/>
        </p:nvSpPr>
        <p:spPr>
          <a:xfrm>
            <a:off x="9221439" y="3997428"/>
            <a:ext cx="287435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800" b="0" i="0" u="none" strike="noStrike" kern="0" cap="none" spc="0" normalizeH="0" baseline="0" noProof="0">
                <a:ln>
                  <a:noFill/>
                </a:ln>
                <a:solidFill>
                  <a:srgbClr val="000000"/>
                </a:solidFill>
                <a:effectLst/>
                <a:uLnTx/>
                <a:uFillTx/>
                <a:latin typeface="Arial"/>
                <a:cs typeface="Arial"/>
                <a:sym typeface="Arial"/>
              </a:rPr>
              <a:t>Nominated by MS and stakeholders, assembled by the Commission for representativeness and professional expertise</a:t>
            </a:r>
          </a:p>
        </p:txBody>
      </p:sp>
      <p:sp>
        <p:nvSpPr>
          <p:cNvPr id="4" name="Rectangle 3">
            <a:extLst>
              <a:ext uri="{FF2B5EF4-FFF2-40B4-BE49-F238E27FC236}">
                <a16:creationId xmlns:a16="http://schemas.microsoft.com/office/drawing/2014/main" id="{40F73934-462F-60D5-EC70-EB7D8368C0E0}"/>
              </a:ext>
            </a:extLst>
          </p:cNvPr>
          <p:cNvSpPr/>
          <p:nvPr/>
        </p:nvSpPr>
        <p:spPr>
          <a:xfrm>
            <a:off x="9113628" y="1238738"/>
            <a:ext cx="2959675" cy="1534510"/>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0B751D26-B051-54C3-CC82-452A1C75CD29}"/>
              </a:ext>
            </a:extLst>
          </p:cNvPr>
          <p:cNvSpPr/>
          <p:nvPr/>
        </p:nvSpPr>
        <p:spPr>
          <a:xfrm>
            <a:off x="9127222" y="2979441"/>
            <a:ext cx="2946081" cy="2580529"/>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65385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8" grpId="1"/>
      <p:bldP spid="10" grpId="0"/>
      <p:bldP spid="10" grpId="1"/>
      <p:bldP spid="10" grpId="2"/>
      <p:bldP spid="11" grpId="0"/>
    </p:bld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10.xml><?xml version="1.0" encoding="utf-8"?>
<a:theme xmlns:a="http://schemas.openxmlformats.org/drawingml/2006/main" name="3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EC EUROPEAN UNIVERSITIES">
      <a:dk1>
        <a:srgbClr val="1C1C1C"/>
      </a:dk1>
      <a:lt1>
        <a:sysClr val="window" lastClr="FFFFFF"/>
      </a:lt1>
      <a:dk2>
        <a:srgbClr val="88D6BF"/>
      </a:dk2>
      <a:lt2>
        <a:srgbClr val="F99C2E"/>
      </a:lt2>
      <a:accent1>
        <a:srgbClr val="DB2866"/>
      </a:accent1>
      <a:accent2>
        <a:srgbClr val="903895"/>
      </a:accent2>
      <a:accent3>
        <a:srgbClr val="F26A37"/>
      </a:accent3>
      <a:accent4>
        <a:srgbClr val="1E75BB"/>
      </a:accent4>
      <a:accent5>
        <a:srgbClr val="00AEEF"/>
      </a:accent5>
      <a:accent6>
        <a:srgbClr val="8DC63F"/>
      </a:accent6>
      <a:hlink>
        <a:srgbClr val="0563C1"/>
      </a:hlink>
      <a:folHlink>
        <a:srgbClr val="954F72"/>
      </a:folHlink>
    </a:clrScheme>
    <a:fontScheme name="EUROPEAN COMMISSION">
      <a:majorFont>
        <a:latin typeface="EC Square Sans Pro"/>
        <a:ea typeface=""/>
        <a:cs typeface=""/>
      </a:majorFont>
      <a:minorFont>
        <a:latin typeface="EC Squar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EC EUROPEAN UNIVERSITIES">
      <a:dk1>
        <a:srgbClr val="1C1C1C"/>
      </a:dk1>
      <a:lt1>
        <a:sysClr val="window" lastClr="FFFFFF"/>
      </a:lt1>
      <a:dk2>
        <a:srgbClr val="88D6BF"/>
      </a:dk2>
      <a:lt2>
        <a:srgbClr val="F99C2E"/>
      </a:lt2>
      <a:accent1>
        <a:srgbClr val="DB2866"/>
      </a:accent1>
      <a:accent2>
        <a:srgbClr val="903895"/>
      </a:accent2>
      <a:accent3>
        <a:srgbClr val="F26A37"/>
      </a:accent3>
      <a:accent4>
        <a:srgbClr val="1E75BB"/>
      </a:accent4>
      <a:accent5>
        <a:srgbClr val="00AEEF"/>
      </a:accent5>
      <a:accent6>
        <a:srgbClr val="8DC63F"/>
      </a:accent6>
      <a:hlink>
        <a:srgbClr val="0563C1"/>
      </a:hlink>
      <a:folHlink>
        <a:srgbClr val="954F72"/>
      </a:folHlink>
    </a:clrScheme>
    <a:fontScheme name="EUROPEAN COMMISSION">
      <a:majorFont>
        <a:latin typeface="EC Square Sans Pro"/>
        <a:ea typeface=""/>
        <a:cs typeface=""/>
      </a:majorFont>
      <a:minorFont>
        <a:latin typeface="EC Squar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EC EUROPEAN UNIVERSITIES">
      <a:dk1>
        <a:srgbClr val="1C1C1C"/>
      </a:dk1>
      <a:lt1>
        <a:sysClr val="window" lastClr="FFFFFF"/>
      </a:lt1>
      <a:dk2>
        <a:srgbClr val="88D6BF"/>
      </a:dk2>
      <a:lt2>
        <a:srgbClr val="F99C2E"/>
      </a:lt2>
      <a:accent1>
        <a:srgbClr val="DB2866"/>
      </a:accent1>
      <a:accent2>
        <a:srgbClr val="903895"/>
      </a:accent2>
      <a:accent3>
        <a:srgbClr val="F26A37"/>
      </a:accent3>
      <a:accent4>
        <a:srgbClr val="1E75BB"/>
      </a:accent4>
      <a:accent5>
        <a:srgbClr val="00AEEF"/>
      </a:accent5>
      <a:accent6>
        <a:srgbClr val="8DC63F"/>
      </a:accent6>
      <a:hlink>
        <a:srgbClr val="0563C1"/>
      </a:hlink>
      <a:folHlink>
        <a:srgbClr val="954F72"/>
      </a:folHlink>
    </a:clrScheme>
    <a:fontScheme name="EUROPEAN COMMISSION">
      <a:majorFont>
        <a:latin typeface="EC Square Sans Pro"/>
        <a:ea typeface=""/>
        <a:cs typeface=""/>
      </a:majorFont>
      <a:minorFont>
        <a:latin typeface="EC Squar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EC EUROPEAN UNIVERSITIES">
      <a:dk1>
        <a:srgbClr val="1C1C1C"/>
      </a:dk1>
      <a:lt1>
        <a:sysClr val="window" lastClr="FFFFFF"/>
      </a:lt1>
      <a:dk2>
        <a:srgbClr val="88D6BF"/>
      </a:dk2>
      <a:lt2>
        <a:srgbClr val="F99C2E"/>
      </a:lt2>
      <a:accent1>
        <a:srgbClr val="DB2866"/>
      </a:accent1>
      <a:accent2>
        <a:srgbClr val="903895"/>
      </a:accent2>
      <a:accent3>
        <a:srgbClr val="F26A37"/>
      </a:accent3>
      <a:accent4>
        <a:srgbClr val="1E75BB"/>
      </a:accent4>
      <a:accent5>
        <a:srgbClr val="00AEEF"/>
      </a:accent5>
      <a:accent6>
        <a:srgbClr val="8DC63F"/>
      </a:accent6>
      <a:hlink>
        <a:srgbClr val="0563C1"/>
      </a:hlink>
      <a:folHlink>
        <a:srgbClr val="954F72"/>
      </a:folHlink>
    </a:clrScheme>
    <a:fontScheme name="EUROPEAN COMMISSION">
      <a:majorFont>
        <a:latin typeface="EC Square Sans Pro"/>
        <a:ea typeface=""/>
        <a:cs typeface=""/>
      </a:majorFont>
      <a:minorFont>
        <a:latin typeface="EC Squar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téma">
  <a:themeElements>
    <a:clrScheme name="HUN">
      <a:dk1>
        <a:srgbClr val="203C8A"/>
      </a:dk1>
      <a:lt1>
        <a:sysClr val="window" lastClr="FFFFFF"/>
      </a:lt1>
      <a:dk2>
        <a:srgbClr val="203C8A"/>
      </a:dk2>
      <a:lt2>
        <a:srgbClr val="DADADA"/>
      </a:lt2>
      <a:accent1>
        <a:srgbClr val="4472C4"/>
      </a:accent1>
      <a:accent2>
        <a:srgbClr val="FDC62F"/>
      </a:accent2>
      <a:accent3>
        <a:srgbClr val="E62A29"/>
      </a:accent3>
      <a:accent4>
        <a:srgbClr val="FFFFFF"/>
      </a:accent4>
      <a:accent5>
        <a:srgbClr val="09A550"/>
      </a:accent5>
      <a:accent6>
        <a:srgbClr val="DADADA"/>
      </a:accent6>
      <a:hlink>
        <a:srgbClr val="FFFFFF"/>
      </a:hlink>
      <a:folHlink>
        <a:srgbClr val="85C0FB"/>
      </a:folHlink>
    </a:clrScheme>
    <a:fontScheme name="veszhe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EC bis">
      <a:dk1>
        <a:srgbClr val="4D4D4E"/>
      </a:dk1>
      <a:lt1>
        <a:srgbClr val="FFFFFF"/>
      </a:lt1>
      <a:dk2>
        <a:srgbClr val="06509F"/>
      </a:dk2>
      <a:lt2>
        <a:srgbClr val="D2E7F8"/>
      </a:lt2>
      <a:accent1>
        <a:srgbClr val="1E858B"/>
      </a:accent1>
      <a:accent2>
        <a:srgbClr val="4BC5DE"/>
      </a:accent2>
      <a:accent3>
        <a:srgbClr val="34B888"/>
      </a:accent3>
      <a:accent4>
        <a:srgbClr val="EC8C2D"/>
      </a:accent4>
      <a:accent5>
        <a:srgbClr val="FEC010"/>
      </a:accent5>
      <a:accent6>
        <a:srgbClr val="E76C53"/>
      </a:accent6>
      <a:hlink>
        <a:srgbClr val="44546A"/>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8.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7E4EC354ADFB40AC5D4FC129E379BA" ma:contentTypeVersion="14" ma:contentTypeDescription="Create a new document." ma:contentTypeScope="" ma:versionID="991df8c076e967f4d0e84f6e84ea9c23">
  <xsd:schema xmlns:xsd="http://www.w3.org/2001/XMLSchema" xmlns:xs="http://www.w3.org/2001/XMLSchema" xmlns:p="http://schemas.microsoft.com/office/2006/metadata/properties" xmlns:ns2="541a8a8b-b856-4d35-a5c7-7f2c0ec3d499" xmlns:ns3="e0757b53-df10-4b98-9811-094c4c3e23a8" targetNamespace="http://schemas.microsoft.com/office/2006/metadata/properties" ma:root="true" ma:fieldsID="9df409e7cf1c58f2f45004a49d22584f" ns2:_="" ns3:_="">
    <xsd:import namespace="541a8a8b-b856-4d35-a5c7-7f2c0ec3d499"/>
    <xsd:import namespace="e0757b53-df10-4b98-9811-094c4c3e23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a8a8b-b856-4d35-a5c7-7f2c0ec3d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757b53-df10-4b98-9811-094c4c3e23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4DEEBA-8A6E-4D4B-B130-43385E099CC9}">
  <ds:schemaRefs>
    <ds:schemaRef ds:uri="541a8a8b-b856-4d35-a5c7-7f2c0ec3d499"/>
    <ds:schemaRef ds:uri="http://www.w3.org/XML/1998/namespace"/>
    <ds:schemaRef ds:uri="http://schemas.microsoft.com/office/2006/metadata/properties"/>
    <ds:schemaRef ds:uri="http://purl.org/dc/elements/1.1/"/>
    <ds:schemaRef ds:uri="e0757b53-df10-4b98-9811-094c4c3e23a8"/>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2707079-BBB4-4E7A-AC7D-1E9133479988}">
  <ds:schemaRefs>
    <ds:schemaRef ds:uri="http://schemas.microsoft.com/sharepoint/v3/contenttype/forms"/>
  </ds:schemaRefs>
</ds:datastoreItem>
</file>

<file path=customXml/itemProps3.xml><?xml version="1.0" encoding="utf-8"?>
<ds:datastoreItem xmlns:ds="http://schemas.openxmlformats.org/officeDocument/2006/customXml" ds:itemID="{C212FC3F-C6AD-4F50-B6F7-5DCE9776AE4E}">
  <ds:schemaRefs>
    <ds:schemaRef ds:uri="541a8a8b-b856-4d35-a5c7-7f2c0ec3d499"/>
    <ds:schemaRef ds:uri="e0757b53-df10-4b98-9811-094c4c3e23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296</TotalTime>
  <Words>1044</Words>
  <Application>Microsoft Office PowerPoint</Application>
  <PresentationFormat>Widescreen</PresentationFormat>
  <Paragraphs>122</Paragraphs>
  <Slides>14</Slides>
  <Notes>4</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14</vt:i4>
      </vt:variant>
    </vt:vector>
  </HeadingPairs>
  <TitlesOfParts>
    <vt:vector size="34" baseType="lpstr">
      <vt:lpstr>Arial</vt:lpstr>
      <vt:lpstr>Calibri</vt:lpstr>
      <vt:lpstr>calibri light</vt:lpstr>
      <vt:lpstr>calibri light</vt:lpstr>
      <vt:lpstr>Century Gothic</vt:lpstr>
      <vt:lpstr>Courier New</vt:lpstr>
      <vt:lpstr>EC Square Sans Pro</vt:lpstr>
      <vt:lpstr>EC Square Sans Pro Medium</vt:lpstr>
      <vt:lpstr>Verdana</vt:lpstr>
      <vt:lpstr>Office Theme</vt:lpstr>
      <vt:lpstr>5_Office Theme</vt:lpstr>
      <vt:lpstr>7_Office Theme</vt:lpstr>
      <vt:lpstr>11_Office Theme</vt:lpstr>
      <vt:lpstr>8_Office Theme</vt:lpstr>
      <vt:lpstr>1_Office-téma</vt:lpstr>
      <vt:lpstr>6_Office Theme</vt:lpstr>
      <vt:lpstr>2_Office Theme</vt:lpstr>
      <vt:lpstr>9_Office Theme</vt:lpstr>
      <vt:lpstr>3_Office Theme</vt:lpstr>
      <vt:lpstr>1_office theme</vt:lpstr>
      <vt:lpstr>2024 European Degree Package  EQAR Members’ Dialogue</vt:lpstr>
      <vt:lpstr>European degree: Policy objectives</vt:lpstr>
      <vt:lpstr>The road for creating a joint degree programme is extremely complex as every partner must fulfill different and often incompatible national requirements</vt:lpstr>
      <vt:lpstr>Examples of proposed European criteria (full list in Annex to the CR on a European QA and recognition system)</vt:lpstr>
      <vt:lpstr>The road towards a possible European degree: illustration of possible next steps</vt:lpstr>
      <vt:lpstr>Council recommendation on European quality assurance &amp; recognition system in higher education</vt:lpstr>
      <vt:lpstr>Recommendations: 4 pillars</vt:lpstr>
      <vt:lpstr>Recommendation: Annexes</vt:lpstr>
      <vt:lpstr>European degree policy lab – 1st proposal to be further discussed</vt:lpstr>
      <vt:lpstr>European degree policy lab – main objectives</vt:lpstr>
      <vt:lpstr> Council recommendation on  attractive &amp; sustainable careers in higher education</vt:lpstr>
      <vt:lpstr>Objectives</vt:lpstr>
      <vt:lpstr>Commission support</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EEA Strategic Framework  Working Group on Higher Education</dc:title>
  <dc:creator>DRAME Oumy (EAC)</dc:creator>
  <cp:lastModifiedBy>SZULY Kinga (EAC)</cp:lastModifiedBy>
  <cp:revision>12</cp:revision>
  <dcterms:created xsi:type="dcterms:W3CDTF">2024-02-19T16:16:55Z</dcterms:created>
  <dcterms:modified xsi:type="dcterms:W3CDTF">2024-10-28T08:01:06Z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0x010100087E4EC354ADFB40AC5D4FC129E379BA</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